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sldIdLst>
    <p:sldId id="256" r:id="rId6"/>
    <p:sldId id="257" r:id="rId7"/>
    <p:sldId id="261" r:id="rId8"/>
    <p:sldId id="259" r:id="rId9"/>
    <p:sldId id="260" r:id="rId10"/>
    <p:sldId id="263" r:id="rId11"/>
    <p:sldId id="262" r:id="rId12"/>
    <p:sldId id="264"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DC0"/>
    <a:srgbClr val="0AA3D9"/>
    <a:srgbClr val="361A79"/>
    <a:srgbClr val="F27304"/>
    <a:srgbClr val="129C8F"/>
    <a:srgbClr val="F6F200"/>
    <a:srgbClr val="EB1015"/>
    <a:srgbClr val="710328"/>
    <a:srgbClr val="8C044D"/>
    <a:srgbClr val="172B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573F9-9D92-4D93-86A3-4D97F298FEE0}" v="8" dt="2023-12-11T14:34:40.3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napToObjects="1">
      <p:cViewPr varScale="1">
        <p:scale>
          <a:sx n="84" d="100"/>
          <a:sy n="84" d="100"/>
        </p:scale>
        <p:origin x="792" y="9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40EF35-3418-49A8-85A8-C1A7FA220D14}"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GB"/>
        </a:p>
      </dgm:t>
    </dgm:pt>
    <dgm:pt modelId="{D251BA40-52A6-4C7B-B934-6D7F9ECD2F29}">
      <dgm:prSet phldrT="[Text]" custT="1"/>
      <dgm:spPr>
        <a:solidFill>
          <a:srgbClr val="0070C0"/>
        </a:solidFill>
      </dgm:spPr>
      <dgm:t>
        <a:bodyPr/>
        <a:lstStyle/>
        <a:p>
          <a:r>
            <a:rPr lang="en-GB" sz="1100" dirty="0">
              <a:latin typeface="Arial" panose="020B0604020202020204" pitchFamily="34" charset="0"/>
              <a:cs typeface="Arial" panose="020B0604020202020204" pitchFamily="34" charset="0"/>
            </a:rPr>
            <a:t>Realise that trauma can affect individuals, groups and communities</a:t>
          </a:r>
        </a:p>
      </dgm:t>
    </dgm:pt>
    <dgm:pt modelId="{2158DA5B-FB7D-44C6-86AD-CC285E38A55B}" type="parTrans" cxnId="{158EC262-AB46-46B7-BE26-F502E1590AE9}">
      <dgm:prSet/>
      <dgm:spPr/>
      <dgm:t>
        <a:bodyPr/>
        <a:lstStyle/>
        <a:p>
          <a:endParaRPr lang="en-GB"/>
        </a:p>
      </dgm:t>
    </dgm:pt>
    <dgm:pt modelId="{7DDB5686-DF70-4082-BDB7-742559FC2593}" type="sibTrans" cxnId="{158EC262-AB46-46B7-BE26-F502E1590AE9}">
      <dgm:prSet/>
      <dgm:spPr/>
      <dgm:t>
        <a:bodyPr/>
        <a:lstStyle/>
        <a:p>
          <a:endParaRPr lang="en-GB"/>
        </a:p>
      </dgm:t>
    </dgm:pt>
    <dgm:pt modelId="{98575423-0994-43ED-A985-60B15FFEAFD1}">
      <dgm:prSet phldrT="[Text]" custT="1"/>
      <dgm:spPr>
        <a:solidFill>
          <a:srgbClr val="0070C0"/>
        </a:solidFill>
      </dgm:spPr>
      <dgm:t>
        <a:bodyPr/>
        <a:lstStyle/>
        <a:p>
          <a:r>
            <a:rPr lang="en-GB" sz="1200" dirty="0">
              <a:latin typeface="Arial" panose="020B0604020202020204" pitchFamily="34" charset="0"/>
              <a:cs typeface="Arial" panose="020B0604020202020204" pitchFamily="34" charset="0"/>
            </a:rPr>
            <a:t>Recognise the signs, symptoms and widespread impact of trauma</a:t>
          </a:r>
          <a:endParaRPr lang="en-GB" sz="1600" dirty="0">
            <a:latin typeface="Arial" panose="020B0604020202020204" pitchFamily="34" charset="0"/>
            <a:cs typeface="Arial" panose="020B0604020202020204" pitchFamily="34" charset="0"/>
          </a:endParaRPr>
        </a:p>
      </dgm:t>
    </dgm:pt>
    <dgm:pt modelId="{C409ED1B-3144-4FAF-A1F2-C44B8A0BE7F8}" type="parTrans" cxnId="{E6BFAE94-970B-477C-B6AF-5795FD89D00C}">
      <dgm:prSet/>
      <dgm:spPr/>
      <dgm:t>
        <a:bodyPr/>
        <a:lstStyle/>
        <a:p>
          <a:endParaRPr lang="en-GB"/>
        </a:p>
      </dgm:t>
    </dgm:pt>
    <dgm:pt modelId="{C5A07949-BE4B-4A9D-8182-99E0AA371FAB}" type="sibTrans" cxnId="{E6BFAE94-970B-477C-B6AF-5795FD89D00C}">
      <dgm:prSet/>
      <dgm:spPr/>
      <dgm:t>
        <a:bodyPr/>
        <a:lstStyle/>
        <a:p>
          <a:endParaRPr lang="en-GB"/>
        </a:p>
      </dgm:t>
    </dgm:pt>
    <dgm:pt modelId="{3715BE74-A1F5-421C-8EE2-7638AC9B6CD9}">
      <dgm:prSet phldrT="[Text]" custT="1"/>
      <dgm:spPr>
        <a:solidFill>
          <a:srgbClr val="0070C0"/>
        </a:solidFill>
      </dgm:spPr>
      <dgm:t>
        <a:bodyPr/>
        <a:lstStyle/>
        <a:p>
          <a:r>
            <a:rPr lang="en-GB" sz="1100" dirty="0">
              <a:latin typeface="Arial" panose="020B0604020202020204" pitchFamily="34" charset="0"/>
              <a:cs typeface="Arial" panose="020B0604020202020204" pitchFamily="34" charset="0"/>
            </a:rPr>
            <a:t>Prevent re-traumatisation</a:t>
          </a:r>
        </a:p>
      </dgm:t>
    </dgm:pt>
    <dgm:pt modelId="{9A0D6F01-AD2D-4B1A-A4E9-524FAB06F39C}" type="sibTrans" cxnId="{A2DF5900-EAA5-40C4-A5D5-48137AD8B9A3}">
      <dgm:prSet/>
      <dgm:spPr/>
      <dgm:t>
        <a:bodyPr/>
        <a:lstStyle/>
        <a:p>
          <a:endParaRPr lang="en-GB"/>
        </a:p>
      </dgm:t>
    </dgm:pt>
    <dgm:pt modelId="{807F26AC-8EB3-407C-BB24-53CE9749007E}" type="parTrans" cxnId="{A2DF5900-EAA5-40C4-A5D5-48137AD8B9A3}">
      <dgm:prSet/>
      <dgm:spPr/>
      <dgm:t>
        <a:bodyPr/>
        <a:lstStyle/>
        <a:p>
          <a:endParaRPr lang="en-GB"/>
        </a:p>
      </dgm:t>
    </dgm:pt>
    <dgm:pt modelId="{CC74987E-CD8E-47A4-9DBE-3CAA52FA3E0E}" type="pres">
      <dgm:prSet presAssocID="{1240EF35-3418-49A8-85A8-C1A7FA220D14}" presName="compositeShape" presStyleCnt="0">
        <dgm:presLayoutVars>
          <dgm:chMax val="7"/>
          <dgm:dir/>
          <dgm:resizeHandles val="exact"/>
        </dgm:presLayoutVars>
      </dgm:prSet>
      <dgm:spPr/>
    </dgm:pt>
    <dgm:pt modelId="{997DB678-00CF-43F7-B967-C4A179954BEC}" type="pres">
      <dgm:prSet presAssocID="{1240EF35-3418-49A8-85A8-C1A7FA220D14}" presName="wedge1" presStyleLbl="node1" presStyleIdx="0" presStyleCnt="3"/>
      <dgm:spPr/>
    </dgm:pt>
    <dgm:pt modelId="{127A02BD-B710-4DAC-8C33-D6F1939AE3FC}" type="pres">
      <dgm:prSet presAssocID="{1240EF35-3418-49A8-85A8-C1A7FA220D14}" presName="dummy1a" presStyleCnt="0"/>
      <dgm:spPr/>
    </dgm:pt>
    <dgm:pt modelId="{E7BCB386-E1C0-4F43-8E40-4250F8EC4CF7}" type="pres">
      <dgm:prSet presAssocID="{1240EF35-3418-49A8-85A8-C1A7FA220D14}" presName="dummy1b" presStyleCnt="0"/>
      <dgm:spPr/>
    </dgm:pt>
    <dgm:pt modelId="{8EF20FFD-4163-4CD6-AF71-10C95DF90A22}" type="pres">
      <dgm:prSet presAssocID="{1240EF35-3418-49A8-85A8-C1A7FA220D14}" presName="wedge1Tx" presStyleLbl="node1" presStyleIdx="0" presStyleCnt="3">
        <dgm:presLayoutVars>
          <dgm:chMax val="0"/>
          <dgm:chPref val="0"/>
          <dgm:bulletEnabled val="1"/>
        </dgm:presLayoutVars>
      </dgm:prSet>
      <dgm:spPr/>
    </dgm:pt>
    <dgm:pt modelId="{9C7897FD-96C5-4A55-8980-03794E391842}" type="pres">
      <dgm:prSet presAssocID="{1240EF35-3418-49A8-85A8-C1A7FA220D14}" presName="wedge2" presStyleLbl="node1" presStyleIdx="1" presStyleCnt="3"/>
      <dgm:spPr/>
    </dgm:pt>
    <dgm:pt modelId="{A0268D88-D2F7-4B07-96CD-7811C46A34CE}" type="pres">
      <dgm:prSet presAssocID="{1240EF35-3418-49A8-85A8-C1A7FA220D14}" presName="dummy2a" presStyleCnt="0"/>
      <dgm:spPr/>
    </dgm:pt>
    <dgm:pt modelId="{7108B96A-D441-4B9B-A3C8-087CA9D676E4}" type="pres">
      <dgm:prSet presAssocID="{1240EF35-3418-49A8-85A8-C1A7FA220D14}" presName="dummy2b" presStyleCnt="0"/>
      <dgm:spPr/>
    </dgm:pt>
    <dgm:pt modelId="{CF7EFCC1-1F62-4ABB-BA57-42242318340A}" type="pres">
      <dgm:prSet presAssocID="{1240EF35-3418-49A8-85A8-C1A7FA220D14}" presName="wedge2Tx" presStyleLbl="node1" presStyleIdx="1" presStyleCnt="3">
        <dgm:presLayoutVars>
          <dgm:chMax val="0"/>
          <dgm:chPref val="0"/>
          <dgm:bulletEnabled val="1"/>
        </dgm:presLayoutVars>
      </dgm:prSet>
      <dgm:spPr/>
    </dgm:pt>
    <dgm:pt modelId="{59C8FB3B-B4D3-45E6-92F0-9C673FA7D569}" type="pres">
      <dgm:prSet presAssocID="{1240EF35-3418-49A8-85A8-C1A7FA220D14}" presName="wedge3" presStyleLbl="node1" presStyleIdx="2" presStyleCnt="3" custLinFactNeighborX="2049" custLinFactNeighborY="-1025"/>
      <dgm:spPr/>
    </dgm:pt>
    <dgm:pt modelId="{E5307D68-8415-461C-948B-CE404C84FB17}" type="pres">
      <dgm:prSet presAssocID="{1240EF35-3418-49A8-85A8-C1A7FA220D14}" presName="dummy3a" presStyleCnt="0"/>
      <dgm:spPr/>
    </dgm:pt>
    <dgm:pt modelId="{961636F4-E918-4BF8-A2FD-8A6DA58255C7}" type="pres">
      <dgm:prSet presAssocID="{1240EF35-3418-49A8-85A8-C1A7FA220D14}" presName="dummy3b" presStyleCnt="0"/>
      <dgm:spPr/>
    </dgm:pt>
    <dgm:pt modelId="{0B9BE485-AFDC-443B-B97D-5498229B2907}" type="pres">
      <dgm:prSet presAssocID="{1240EF35-3418-49A8-85A8-C1A7FA220D14}" presName="wedge3Tx" presStyleLbl="node1" presStyleIdx="2" presStyleCnt="3">
        <dgm:presLayoutVars>
          <dgm:chMax val="0"/>
          <dgm:chPref val="0"/>
          <dgm:bulletEnabled val="1"/>
        </dgm:presLayoutVars>
      </dgm:prSet>
      <dgm:spPr/>
    </dgm:pt>
    <dgm:pt modelId="{695CABE0-2510-415B-8BE8-0532C6804FC8}" type="pres">
      <dgm:prSet presAssocID="{7DDB5686-DF70-4082-BDB7-742559FC2593}" presName="arrowWedge1" presStyleLbl="fgSibTrans2D1" presStyleIdx="0" presStyleCnt="3"/>
      <dgm:spPr/>
    </dgm:pt>
    <dgm:pt modelId="{C36AF2A3-42C3-403A-AA7C-4C5764EDA52E}" type="pres">
      <dgm:prSet presAssocID="{C5A07949-BE4B-4A9D-8182-99E0AA371FAB}" presName="arrowWedge2" presStyleLbl="fgSibTrans2D1" presStyleIdx="1" presStyleCnt="3"/>
      <dgm:spPr/>
    </dgm:pt>
    <dgm:pt modelId="{6D473DC7-E71F-4897-A08D-031724B324C4}" type="pres">
      <dgm:prSet presAssocID="{9A0D6F01-AD2D-4B1A-A4E9-524FAB06F39C}" presName="arrowWedge3" presStyleLbl="fgSibTrans2D1" presStyleIdx="2" presStyleCnt="3"/>
      <dgm:spPr/>
    </dgm:pt>
  </dgm:ptLst>
  <dgm:cxnLst>
    <dgm:cxn modelId="{A2DF5900-EAA5-40C4-A5D5-48137AD8B9A3}" srcId="{1240EF35-3418-49A8-85A8-C1A7FA220D14}" destId="{3715BE74-A1F5-421C-8EE2-7638AC9B6CD9}" srcOrd="2" destOrd="0" parTransId="{807F26AC-8EB3-407C-BB24-53CE9749007E}" sibTransId="{9A0D6F01-AD2D-4B1A-A4E9-524FAB06F39C}"/>
    <dgm:cxn modelId="{7F570E04-3D97-43A2-86FA-1119CB9AD036}" type="presOf" srcId="{D251BA40-52A6-4C7B-B934-6D7F9ECD2F29}" destId="{8EF20FFD-4163-4CD6-AF71-10C95DF90A22}" srcOrd="1" destOrd="0" presId="urn:microsoft.com/office/officeart/2005/8/layout/cycle8"/>
    <dgm:cxn modelId="{2AD1F021-80B6-446A-BF4D-64DBF44A92D1}" type="presOf" srcId="{98575423-0994-43ED-A985-60B15FFEAFD1}" destId="{9C7897FD-96C5-4A55-8980-03794E391842}" srcOrd="0" destOrd="0" presId="urn:microsoft.com/office/officeart/2005/8/layout/cycle8"/>
    <dgm:cxn modelId="{158EC262-AB46-46B7-BE26-F502E1590AE9}" srcId="{1240EF35-3418-49A8-85A8-C1A7FA220D14}" destId="{D251BA40-52A6-4C7B-B934-6D7F9ECD2F29}" srcOrd="0" destOrd="0" parTransId="{2158DA5B-FB7D-44C6-86AD-CC285E38A55B}" sibTransId="{7DDB5686-DF70-4082-BDB7-742559FC2593}"/>
    <dgm:cxn modelId="{79FE7548-D34E-400C-8AE3-E24E2AC5AA20}" type="presOf" srcId="{98575423-0994-43ED-A985-60B15FFEAFD1}" destId="{CF7EFCC1-1F62-4ABB-BA57-42242318340A}" srcOrd="1" destOrd="0" presId="urn:microsoft.com/office/officeart/2005/8/layout/cycle8"/>
    <dgm:cxn modelId="{4A0A937B-FF21-47F3-BEA1-80C33C5D49C5}" type="presOf" srcId="{3715BE74-A1F5-421C-8EE2-7638AC9B6CD9}" destId="{59C8FB3B-B4D3-45E6-92F0-9C673FA7D569}" srcOrd="0" destOrd="0" presId="urn:microsoft.com/office/officeart/2005/8/layout/cycle8"/>
    <dgm:cxn modelId="{F2DA178F-5B75-40D5-8853-D827F6519AA5}" type="presOf" srcId="{D251BA40-52A6-4C7B-B934-6D7F9ECD2F29}" destId="{997DB678-00CF-43F7-B967-C4A179954BEC}" srcOrd="0" destOrd="0" presId="urn:microsoft.com/office/officeart/2005/8/layout/cycle8"/>
    <dgm:cxn modelId="{E6BFAE94-970B-477C-B6AF-5795FD89D00C}" srcId="{1240EF35-3418-49A8-85A8-C1A7FA220D14}" destId="{98575423-0994-43ED-A985-60B15FFEAFD1}" srcOrd="1" destOrd="0" parTransId="{C409ED1B-3144-4FAF-A1F2-C44B8A0BE7F8}" sibTransId="{C5A07949-BE4B-4A9D-8182-99E0AA371FAB}"/>
    <dgm:cxn modelId="{6775FE94-97E2-43F9-AA3A-A65B53FE0502}" type="presOf" srcId="{1240EF35-3418-49A8-85A8-C1A7FA220D14}" destId="{CC74987E-CD8E-47A4-9DBE-3CAA52FA3E0E}" srcOrd="0" destOrd="0" presId="urn:microsoft.com/office/officeart/2005/8/layout/cycle8"/>
    <dgm:cxn modelId="{23560CB1-E260-453B-98F2-745BF6DBCF26}" type="presOf" srcId="{3715BE74-A1F5-421C-8EE2-7638AC9B6CD9}" destId="{0B9BE485-AFDC-443B-B97D-5498229B2907}" srcOrd="1" destOrd="0" presId="urn:microsoft.com/office/officeart/2005/8/layout/cycle8"/>
    <dgm:cxn modelId="{AEBB1E71-141E-446E-80EF-2DA67A6D599B}" type="presParOf" srcId="{CC74987E-CD8E-47A4-9DBE-3CAA52FA3E0E}" destId="{997DB678-00CF-43F7-B967-C4A179954BEC}" srcOrd="0" destOrd="0" presId="urn:microsoft.com/office/officeart/2005/8/layout/cycle8"/>
    <dgm:cxn modelId="{C77A73D5-5290-4798-9471-7236470946CA}" type="presParOf" srcId="{CC74987E-CD8E-47A4-9DBE-3CAA52FA3E0E}" destId="{127A02BD-B710-4DAC-8C33-D6F1939AE3FC}" srcOrd="1" destOrd="0" presId="urn:microsoft.com/office/officeart/2005/8/layout/cycle8"/>
    <dgm:cxn modelId="{5DFF6B63-ED1A-4B99-B924-FF863C3AD0EC}" type="presParOf" srcId="{CC74987E-CD8E-47A4-9DBE-3CAA52FA3E0E}" destId="{E7BCB386-E1C0-4F43-8E40-4250F8EC4CF7}" srcOrd="2" destOrd="0" presId="urn:microsoft.com/office/officeart/2005/8/layout/cycle8"/>
    <dgm:cxn modelId="{CEE76348-332F-49CE-99DA-3CB0A9EA7B04}" type="presParOf" srcId="{CC74987E-CD8E-47A4-9DBE-3CAA52FA3E0E}" destId="{8EF20FFD-4163-4CD6-AF71-10C95DF90A22}" srcOrd="3" destOrd="0" presId="urn:microsoft.com/office/officeart/2005/8/layout/cycle8"/>
    <dgm:cxn modelId="{A1ADD8F5-9191-4D40-BC10-07F4BE54689F}" type="presParOf" srcId="{CC74987E-CD8E-47A4-9DBE-3CAA52FA3E0E}" destId="{9C7897FD-96C5-4A55-8980-03794E391842}" srcOrd="4" destOrd="0" presId="urn:microsoft.com/office/officeart/2005/8/layout/cycle8"/>
    <dgm:cxn modelId="{FCA0E0CF-DF44-4D90-B8A1-577472CC693A}" type="presParOf" srcId="{CC74987E-CD8E-47A4-9DBE-3CAA52FA3E0E}" destId="{A0268D88-D2F7-4B07-96CD-7811C46A34CE}" srcOrd="5" destOrd="0" presId="urn:microsoft.com/office/officeart/2005/8/layout/cycle8"/>
    <dgm:cxn modelId="{AEC9B634-D18B-470B-9781-7029F698C35A}" type="presParOf" srcId="{CC74987E-CD8E-47A4-9DBE-3CAA52FA3E0E}" destId="{7108B96A-D441-4B9B-A3C8-087CA9D676E4}" srcOrd="6" destOrd="0" presId="urn:microsoft.com/office/officeart/2005/8/layout/cycle8"/>
    <dgm:cxn modelId="{1AD2507F-4DFB-4E6E-9971-484221C933E4}" type="presParOf" srcId="{CC74987E-CD8E-47A4-9DBE-3CAA52FA3E0E}" destId="{CF7EFCC1-1F62-4ABB-BA57-42242318340A}" srcOrd="7" destOrd="0" presId="urn:microsoft.com/office/officeart/2005/8/layout/cycle8"/>
    <dgm:cxn modelId="{5D875B43-1DFE-4A68-9890-1FC33DAE3A4C}" type="presParOf" srcId="{CC74987E-CD8E-47A4-9DBE-3CAA52FA3E0E}" destId="{59C8FB3B-B4D3-45E6-92F0-9C673FA7D569}" srcOrd="8" destOrd="0" presId="urn:microsoft.com/office/officeart/2005/8/layout/cycle8"/>
    <dgm:cxn modelId="{7AE15A3A-F49E-46E9-8267-7CEDC80FC896}" type="presParOf" srcId="{CC74987E-CD8E-47A4-9DBE-3CAA52FA3E0E}" destId="{E5307D68-8415-461C-948B-CE404C84FB17}" srcOrd="9" destOrd="0" presId="urn:microsoft.com/office/officeart/2005/8/layout/cycle8"/>
    <dgm:cxn modelId="{3D2B1BF2-E7FE-4989-A2FA-9EDCEE9B0495}" type="presParOf" srcId="{CC74987E-CD8E-47A4-9DBE-3CAA52FA3E0E}" destId="{961636F4-E918-4BF8-A2FD-8A6DA58255C7}" srcOrd="10" destOrd="0" presId="urn:microsoft.com/office/officeart/2005/8/layout/cycle8"/>
    <dgm:cxn modelId="{9B1F8207-FD3E-4E8A-9D3D-8023BE95F3E8}" type="presParOf" srcId="{CC74987E-CD8E-47A4-9DBE-3CAA52FA3E0E}" destId="{0B9BE485-AFDC-443B-B97D-5498229B2907}" srcOrd="11" destOrd="0" presId="urn:microsoft.com/office/officeart/2005/8/layout/cycle8"/>
    <dgm:cxn modelId="{BD10C9DB-CD37-4B60-99D1-E5229DF3C2EE}" type="presParOf" srcId="{CC74987E-CD8E-47A4-9DBE-3CAA52FA3E0E}" destId="{695CABE0-2510-415B-8BE8-0532C6804FC8}" srcOrd="12" destOrd="0" presId="urn:microsoft.com/office/officeart/2005/8/layout/cycle8"/>
    <dgm:cxn modelId="{2A057E61-CC92-4229-91EB-FFB9F881D20E}" type="presParOf" srcId="{CC74987E-CD8E-47A4-9DBE-3CAA52FA3E0E}" destId="{C36AF2A3-42C3-403A-AA7C-4C5764EDA52E}" srcOrd="13" destOrd="0" presId="urn:microsoft.com/office/officeart/2005/8/layout/cycle8"/>
    <dgm:cxn modelId="{096BD388-E2CE-4CAF-ADB3-196DDC59A526}" type="presParOf" srcId="{CC74987E-CD8E-47A4-9DBE-3CAA52FA3E0E}" destId="{6D473DC7-E71F-4897-A08D-031724B324C4}" srcOrd="1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9B3A07-CFAA-46EF-B361-3C34C254EEE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14DF0127-AA1C-4C90-AE81-44A379EADA4A}">
      <dgm:prSet phldrT="[Tex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Safety</a:t>
          </a:r>
          <a:r>
            <a:rPr lang="en-GB" sz="1200" b="0" i="0" dirty="0">
              <a:latin typeface="Arial" panose="020B0604020202020204" pitchFamily="34" charset="0"/>
              <a:cs typeface="Arial" panose="020B0604020202020204" pitchFamily="34" charset="0"/>
            </a:rPr>
            <a:t> </a:t>
          </a:r>
          <a:endParaRPr lang="en-GB" sz="1200" dirty="0">
            <a:latin typeface="Arial" panose="020B0604020202020204" pitchFamily="34" charset="0"/>
            <a:cs typeface="Arial" panose="020B0604020202020204" pitchFamily="34" charset="0"/>
          </a:endParaRPr>
        </a:p>
      </dgm:t>
    </dgm:pt>
    <dgm:pt modelId="{621A7CE6-FB2D-4F40-B0A4-DB9229D7905E}" type="parTrans" cxnId="{459AF216-DA46-4175-9BA2-082FA472417A}">
      <dgm:prSet/>
      <dgm:spPr/>
      <dgm:t>
        <a:bodyPr/>
        <a:lstStyle/>
        <a:p>
          <a:endParaRPr lang="en-GB"/>
        </a:p>
      </dgm:t>
    </dgm:pt>
    <dgm:pt modelId="{439BA243-1339-4AD8-B274-4B663185BD81}" type="sibTrans" cxnId="{459AF216-DA46-4175-9BA2-082FA472417A}">
      <dgm:prSet/>
      <dgm:spPr>
        <a:solidFill>
          <a:schemeClr val="tx2">
            <a:lumMod val="40000"/>
            <a:lumOff val="60000"/>
          </a:schemeClr>
        </a:solidFill>
      </dgm:spPr>
      <dgm:t>
        <a:bodyPr/>
        <a:lstStyle/>
        <a:p>
          <a:endParaRPr lang="en-GB"/>
        </a:p>
      </dgm:t>
    </dgm:pt>
    <dgm:pt modelId="{C4D20850-A971-454B-9D12-417431B2B704}">
      <dgm:prSe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Trustworthiness</a:t>
          </a:r>
          <a:r>
            <a:rPr lang="en-GB" sz="1200" b="0" i="0" dirty="0">
              <a:latin typeface="Arial" panose="020B0604020202020204" pitchFamily="34" charset="0"/>
              <a:cs typeface="Arial" panose="020B0604020202020204" pitchFamily="34" charset="0"/>
            </a:rPr>
            <a:t> </a:t>
          </a:r>
        </a:p>
      </dgm:t>
    </dgm:pt>
    <dgm:pt modelId="{23F1CEA8-136B-47BA-8CDD-29C3BB336A64}" type="parTrans" cxnId="{019A9D34-8023-468C-8823-4A6F8BD95383}">
      <dgm:prSet/>
      <dgm:spPr/>
      <dgm:t>
        <a:bodyPr/>
        <a:lstStyle/>
        <a:p>
          <a:endParaRPr lang="en-GB"/>
        </a:p>
      </dgm:t>
    </dgm:pt>
    <dgm:pt modelId="{A2AB0889-33DA-44A8-AD98-01DFC632C875}" type="sibTrans" cxnId="{019A9D34-8023-468C-8823-4A6F8BD95383}">
      <dgm:prSet/>
      <dgm:spPr/>
      <dgm:t>
        <a:bodyPr/>
        <a:lstStyle/>
        <a:p>
          <a:endParaRPr lang="en-GB"/>
        </a:p>
      </dgm:t>
    </dgm:pt>
    <dgm:pt modelId="{FD2F659D-AD7C-40EA-B636-40FEEA7D231D}">
      <dgm:prSe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Choice</a:t>
          </a:r>
          <a:r>
            <a:rPr lang="en-GB" sz="1200" b="0" i="0" dirty="0">
              <a:latin typeface="Arial" panose="020B0604020202020204" pitchFamily="34" charset="0"/>
              <a:cs typeface="Arial" panose="020B0604020202020204" pitchFamily="34" charset="0"/>
            </a:rPr>
            <a:t> </a:t>
          </a:r>
        </a:p>
      </dgm:t>
    </dgm:pt>
    <dgm:pt modelId="{3CDB9273-7287-4045-BD23-2BA99FA64BA3}" type="parTrans" cxnId="{3F9A899E-C4B7-4F9D-9164-B32D75BB837F}">
      <dgm:prSet/>
      <dgm:spPr/>
      <dgm:t>
        <a:bodyPr/>
        <a:lstStyle/>
        <a:p>
          <a:endParaRPr lang="en-GB"/>
        </a:p>
      </dgm:t>
    </dgm:pt>
    <dgm:pt modelId="{16276278-4C37-471E-997B-7FCB0EB3EEC3}" type="sibTrans" cxnId="{3F9A899E-C4B7-4F9D-9164-B32D75BB837F}">
      <dgm:prSet/>
      <dgm:spPr/>
      <dgm:t>
        <a:bodyPr/>
        <a:lstStyle/>
        <a:p>
          <a:endParaRPr lang="en-GB"/>
        </a:p>
      </dgm:t>
    </dgm:pt>
    <dgm:pt modelId="{90776593-32C8-403B-9953-0467F2EBDA8E}">
      <dgm:prSe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Collaboration</a:t>
          </a:r>
          <a:r>
            <a:rPr lang="en-GB" sz="1200" b="0" i="0" dirty="0">
              <a:latin typeface="Arial" panose="020B0604020202020204" pitchFamily="34" charset="0"/>
              <a:cs typeface="Arial" panose="020B0604020202020204" pitchFamily="34" charset="0"/>
            </a:rPr>
            <a:t> </a:t>
          </a:r>
        </a:p>
      </dgm:t>
    </dgm:pt>
    <dgm:pt modelId="{B17FB2E0-BF95-4D78-B962-E4567B708022}" type="parTrans" cxnId="{C0EE7023-F928-429C-8BDD-78AE1DDC6EF0}">
      <dgm:prSet/>
      <dgm:spPr/>
      <dgm:t>
        <a:bodyPr/>
        <a:lstStyle/>
        <a:p>
          <a:endParaRPr lang="en-GB"/>
        </a:p>
      </dgm:t>
    </dgm:pt>
    <dgm:pt modelId="{D9B3732B-5F38-48B9-934D-98139AA02FC9}" type="sibTrans" cxnId="{C0EE7023-F928-429C-8BDD-78AE1DDC6EF0}">
      <dgm:prSet/>
      <dgm:spPr/>
      <dgm:t>
        <a:bodyPr/>
        <a:lstStyle/>
        <a:p>
          <a:endParaRPr lang="en-GB"/>
        </a:p>
      </dgm:t>
    </dgm:pt>
    <dgm:pt modelId="{EDE83087-35E6-49E7-B0F6-EE92BD3BE9D2}">
      <dgm:prSe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Empowerment</a:t>
          </a:r>
          <a:r>
            <a:rPr lang="en-GB" sz="1200" b="0" i="0" dirty="0">
              <a:latin typeface="Arial" panose="020B0604020202020204" pitchFamily="34" charset="0"/>
              <a:cs typeface="Arial" panose="020B0604020202020204" pitchFamily="34" charset="0"/>
            </a:rPr>
            <a:t> </a:t>
          </a:r>
        </a:p>
      </dgm:t>
    </dgm:pt>
    <dgm:pt modelId="{9328610C-37FD-45C7-9EBD-6FC2D99AE26A}" type="parTrans" cxnId="{84CCA661-FCC7-4C5B-81D5-793DD852F5D5}">
      <dgm:prSet/>
      <dgm:spPr/>
      <dgm:t>
        <a:bodyPr/>
        <a:lstStyle/>
        <a:p>
          <a:endParaRPr lang="en-GB"/>
        </a:p>
      </dgm:t>
    </dgm:pt>
    <dgm:pt modelId="{CEA1C7A0-FCD5-44A4-A958-4B663FF0511E}" type="sibTrans" cxnId="{84CCA661-FCC7-4C5B-81D5-793DD852F5D5}">
      <dgm:prSet/>
      <dgm:spPr/>
      <dgm:t>
        <a:bodyPr/>
        <a:lstStyle/>
        <a:p>
          <a:endParaRPr lang="en-GB"/>
        </a:p>
      </dgm:t>
    </dgm:pt>
    <dgm:pt modelId="{ADB0110C-4FB1-4DA7-B151-3A6003D20147}">
      <dgm:prSet custT="1"/>
      <dgm:spPr>
        <a:solidFill>
          <a:srgbClr val="0070C0"/>
        </a:solidFill>
        <a:ln>
          <a:noFill/>
        </a:ln>
      </dgm:spPr>
      <dgm:t>
        <a:bodyPr/>
        <a:lstStyle/>
        <a:p>
          <a:pPr>
            <a:buFont typeface="Arial" panose="020B0604020202020204" pitchFamily="34" charset="0"/>
            <a:buChar char="•"/>
          </a:pPr>
          <a:r>
            <a:rPr lang="en-GB" sz="1600" b="1" i="0" dirty="0">
              <a:latin typeface="Arial" panose="020B0604020202020204" pitchFamily="34" charset="0"/>
              <a:cs typeface="Arial" panose="020B0604020202020204" pitchFamily="34" charset="0"/>
            </a:rPr>
            <a:t>Cultural consideration</a:t>
          </a:r>
          <a:r>
            <a:rPr lang="en-GB" sz="1600" b="0" i="0" dirty="0">
              <a:latin typeface="Arial" panose="020B0604020202020204" pitchFamily="34" charset="0"/>
              <a:cs typeface="Arial" panose="020B0604020202020204" pitchFamily="34" charset="0"/>
            </a:rPr>
            <a:t> </a:t>
          </a:r>
        </a:p>
      </dgm:t>
    </dgm:pt>
    <dgm:pt modelId="{BE49399D-6B95-4097-A2B8-3562F1C29F22}" type="parTrans" cxnId="{9531484C-9D5A-4A50-ABAC-7E886D13AEF6}">
      <dgm:prSet/>
      <dgm:spPr/>
      <dgm:t>
        <a:bodyPr/>
        <a:lstStyle/>
        <a:p>
          <a:endParaRPr lang="en-GB"/>
        </a:p>
      </dgm:t>
    </dgm:pt>
    <dgm:pt modelId="{9F26DDA1-6485-4CE4-9F71-74E51161FB42}" type="sibTrans" cxnId="{9531484C-9D5A-4A50-ABAC-7E886D13AEF6}">
      <dgm:prSet/>
      <dgm:spPr/>
      <dgm:t>
        <a:bodyPr/>
        <a:lstStyle/>
        <a:p>
          <a:endParaRPr lang="en-GB"/>
        </a:p>
      </dgm:t>
    </dgm:pt>
    <dgm:pt modelId="{F1F3599D-4A48-4442-A053-3D1AD5A9322A}" type="pres">
      <dgm:prSet presAssocID="{C99B3A07-CFAA-46EF-B361-3C34C254EEE7}" presName="Name0" presStyleCnt="0">
        <dgm:presLayoutVars>
          <dgm:dir/>
          <dgm:resizeHandles val="exact"/>
        </dgm:presLayoutVars>
      </dgm:prSet>
      <dgm:spPr/>
    </dgm:pt>
    <dgm:pt modelId="{4F07DB4B-4CB4-4B9E-9EFE-72E434063A62}" type="pres">
      <dgm:prSet presAssocID="{C99B3A07-CFAA-46EF-B361-3C34C254EEE7}" presName="cycle" presStyleCnt="0"/>
      <dgm:spPr/>
    </dgm:pt>
    <dgm:pt modelId="{418A7CC6-DEF7-4D6B-A6AB-0E04F6295A59}" type="pres">
      <dgm:prSet presAssocID="{14DF0127-AA1C-4C90-AE81-44A379EADA4A}" presName="nodeFirstNode" presStyleLbl="node1" presStyleIdx="0" presStyleCnt="6" custScaleX="121000" custScaleY="121000">
        <dgm:presLayoutVars>
          <dgm:bulletEnabled val="1"/>
        </dgm:presLayoutVars>
      </dgm:prSet>
      <dgm:spPr/>
    </dgm:pt>
    <dgm:pt modelId="{BBF94DF2-C08E-4237-83D5-8D03D4F4C7E6}" type="pres">
      <dgm:prSet presAssocID="{439BA243-1339-4AD8-B274-4B663185BD81}" presName="sibTransFirstNode" presStyleLbl="bgShp" presStyleIdx="0" presStyleCnt="1"/>
      <dgm:spPr/>
    </dgm:pt>
    <dgm:pt modelId="{314CBEEA-B0CC-4E87-84AE-D198699237FD}" type="pres">
      <dgm:prSet presAssocID="{C4D20850-A971-454B-9D12-417431B2B704}" presName="nodeFollowingNodes" presStyleLbl="node1" presStyleIdx="1" presStyleCnt="6" custScaleX="121000" custScaleY="121000" custRadScaleRad="95014" custRadScaleInc="15336">
        <dgm:presLayoutVars>
          <dgm:bulletEnabled val="1"/>
        </dgm:presLayoutVars>
      </dgm:prSet>
      <dgm:spPr/>
    </dgm:pt>
    <dgm:pt modelId="{02AB0CA7-C277-4EFF-8A17-226450DC0E9C}" type="pres">
      <dgm:prSet presAssocID="{FD2F659D-AD7C-40EA-B636-40FEEA7D231D}" presName="nodeFollowingNodes" presStyleLbl="node1" presStyleIdx="2" presStyleCnt="6" custScaleX="121000" custScaleY="121000" custRadScaleRad="96691" custRadScaleInc="-14941">
        <dgm:presLayoutVars>
          <dgm:bulletEnabled val="1"/>
        </dgm:presLayoutVars>
      </dgm:prSet>
      <dgm:spPr/>
    </dgm:pt>
    <dgm:pt modelId="{67F2305A-5424-43EB-935B-6C3AEC4C646A}" type="pres">
      <dgm:prSet presAssocID="{90776593-32C8-403B-9953-0467F2EBDA8E}" presName="nodeFollowingNodes" presStyleLbl="node1" presStyleIdx="3" presStyleCnt="6" custScaleX="121000" custScaleY="121000">
        <dgm:presLayoutVars>
          <dgm:bulletEnabled val="1"/>
        </dgm:presLayoutVars>
      </dgm:prSet>
      <dgm:spPr/>
    </dgm:pt>
    <dgm:pt modelId="{C4E8641F-6EA9-4A7C-AC75-B095A7424CA4}" type="pres">
      <dgm:prSet presAssocID="{EDE83087-35E6-49E7-B0F6-EE92BD3BE9D2}" presName="nodeFollowingNodes" presStyleLbl="node1" presStyleIdx="4" presStyleCnt="6" custScaleX="121000" custScaleY="121000" custRadScaleRad="91450" custRadScaleInc="12307">
        <dgm:presLayoutVars>
          <dgm:bulletEnabled val="1"/>
        </dgm:presLayoutVars>
      </dgm:prSet>
      <dgm:spPr/>
    </dgm:pt>
    <dgm:pt modelId="{D0B8B4DB-1092-4B43-AA39-E8A7CA347CD9}" type="pres">
      <dgm:prSet presAssocID="{ADB0110C-4FB1-4DA7-B151-3A6003D20147}" presName="nodeFollowingNodes" presStyleLbl="node1" presStyleIdx="5" presStyleCnt="6" custScaleX="121000" custScaleY="121000" custRadScaleRad="92384" custRadScaleInc="-14044">
        <dgm:presLayoutVars>
          <dgm:bulletEnabled val="1"/>
        </dgm:presLayoutVars>
      </dgm:prSet>
      <dgm:spPr/>
    </dgm:pt>
  </dgm:ptLst>
  <dgm:cxnLst>
    <dgm:cxn modelId="{459AF216-DA46-4175-9BA2-082FA472417A}" srcId="{C99B3A07-CFAA-46EF-B361-3C34C254EEE7}" destId="{14DF0127-AA1C-4C90-AE81-44A379EADA4A}" srcOrd="0" destOrd="0" parTransId="{621A7CE6-FB2D-4F40-B0A4-DB9229D7905E}" sibTransId="{439BA243-1339-4AD8-B274-4B663185BD81}"/>
    <dgm:cxn modelId="{C0EE7023-F928-429C-8BDD-78AE1DDC6EF0}" srcId="{C99B3A07-CFAA-46EF-B361-3C34C254EEE7}" destId="{90776593-32C8-403B-9953-0467F2EBDA8E}" srcOrd="3" destOrd="0" parTransId="{B17FB2E0-BF95-4D78-B962-E4567B708022}" sibTransId="{D9B3732B-5F38-48B9-934D-98139AA02FC9}"/>
    <dgm:cxn modelId="{019A9D34-8023-468C-8823-4A6F8BD95383}" srcId="{C99B3A07-CFAA-46EF-B361-3C34C254EEE7}" destId="{C4D20850-A971-454B-9D12-417431B2B704}" srcOrd="1" destOrd="0" parTransId="{23F1CEA8-136B-47BA-8CDD-29C3BB336A64}" sibTransId="{A2AB0889-33DA-44A8-AD98-01DFC632C875}"/>
    <dgm:cxn modelId="{84CCA661-FCC7-4C5B-81D5-793DD852F5D5}" srcId="{C99B3A07-CFAA-46EF-B361-3C34C254EEE7}" destId="{EDE83087-35E6-49E7-B0F6-EE92BD3BE9D2}" srcOrd="4" destOrd="0" parTransId="{9328610C-37FD-45C7-9EBD-6FC2D99AE26A}" sibTransId="{CEA1C7A0-FCD5-44A4-A958-4B663FF0511E}"/>
    <dgm:cxn modelId="{9531484C-9D5A-4A50-ABAC-7E886D13AEF6}" srcId="{C99B3A07-CFAA-46EF-B361-3C34C254EEE7}" destId="{ADB0110C-4FB1-4DA7-B151-3A6003D20147}" srcOrd="5" destOrd="0" parTransId="{BE49399D-6B95-4097-A2B8-3562F1C29F22}" sibTransId="{9F26DDA1-6485-4CE4-9F71-74E51161FB42}"/>
    <dgm:cxn modelId="{64F5D772-7DBA-46C3-A31B-17740121D231}" type="presOf" srcId="{FD2F659D-AD7C-40EA-B636-40FEEA7D231D}" destId="{02AB0CA7-C277-4EFF-8A17-226450DC0E9C}" srcOrd="0" destOrd="0" presId="urn:microsoft.com/office/officeart/2005/8/layout/cycle3"/>
    <dgm:cxn modelId="{8A7CD581-B70B-4E0D-A014-344B7D8E6B64}" type="presOf" srcId="{ADB0110C-4FB1-4DA7-B151-3A6003D20147}" destId="{D0B8B4DB-1092-4B43-AA39-E8A7CA347CD9}" srcOrd="0" destOrd="0" presId="urn:microsoft.com/office/officeart/2005/8/layout/cycle3"/>
    <dgm:cxn modelId="{A28A2E84-4830-491C-8FCA-E8F9EF58CE74}" type="presOf" srcId="{C99B3A07-CFAA-46EF-B361-3C34C254EEE7}" destId="{F1F3599D-4A48-4442-A053-3D1AD5A9322A}" srcOrd="0" destOrd="0" presId="urn:microsoft.com/office/officeart/2005/8/layout/cycle3"/>
    <dgm:cxn modelId="{3F9A899E-C4B7-4F9D-9164-B32D75BB837F}" srcId="{C99B3A07-CFAA-46EF-B361-3C34C254EEE7}" destId="{FD2F659D-AD7C-40EA-B636-40FEEA7D231D}" srcOrd="2" destOrd="0" parTransId="{3CDB9273-7287-4045-BD23-2BA99FA64BA3}" sibTransId="{16276278-4C37-471E-997B-7FCB0EB3EEC3}"/>
    <dgm:cxn modelId="{237901A6-A427-4319-853E-345E5CADA189}" type="presOf" srcId="{14DF0127-AA1C-4C90-AE81-44A379EADA4A}" destId="{418A7CC6-DEF7-4D6B-A6AB-0E04F6295A59}" srcOrd="0" destOrd="0" presId="urn:microsoft.com/office/officeart/2005/8/layout/cycle3"/>
    <dgm:cxn modelId="{A2C368C2-C1DB-414D-AF7A-0A19647710A9}" type="presOf" srcId="{439BA243-1339-4AD8-B274-4B663185BD81}" destId="{BBF94DF2-C08E-4237-83D5-8D03D4F4C7E6}" srcOrd="0" destOrd="0" presId="urn:microsoft.com/office/officeart/2005/8/layout/cycle3"/>
    <dgm:cxn modelId="{083BADC2-006A-41EE-88B1-4366229D8D40}" type="presOf" srcId="{C4D20850-A971-454B-9D12-417431B2B704}" destId="{314CBEEA-B0CC-4E87-84AE-D198699237FD}" srcOrd="0" destOrd="0" presId="urn:microsoft.com/office/officeart/2005/8/layout/cycle3"/>
    <dgm:cxn modelId="{C7267FC3-C5CE-4FF8-ACA7-F55DB8459743}" type="presOf" srcId="{90776593-32C8-403B-9953-0467F2EBDA8E}" destId="{67F2305A-5424-43EB-935B-6C3AEC4C646A}" srcOrd="0" destOrd="0" presId="urn:microsoft.com/office/officeart/2005/8/layout/cycle3"/>
    <dgm:cxn modelId="{07C271FF-E40C-4B77-9E00-E04BAC870F23}" type="presOf" srcId="{EDE83087-35E6-49E7-B0F6-EE92BD3BE9D2}" destId="{C4E8641F-6EA9-4A7C-AC75-B095A7424CA4}" srcOrd="0" destOrd="0" presId="urn:microsoft.com/office/officeart/2005/8/layout/cycle3"/>
    <dgm:cxn modelId="{40876E08-EE6E-4751-9442-3EC6D0AF4BD7}" type="presParOf" srcId="{F1F3599D-4A48-4442-A053-3D1AD5A9322A}" destId="{4F07DB4B-4CB4-4B9E-9EFE-72E434063A62}" srcOrd="0" destOrd="0" presId="urn:microsoft.com/office/officeart/2005/8/layout/cycle3"/>
    <dgm:cxn modelId="{84B3D8AF-D42A-4357-BC6D-1D812CC528D1}" type="presParOf" srcId="{4F07DB4B-4CB4-4B9E-9EFE-72E434063A62}" destId="{418A7CC6-DEF7-4D6B-A6AB-0E04F6295A59}" srcOrd="0" destOrd="0" presId="urn:microsoft.com/office/officeart/2005/8/layout/cycle3"/>
    <dgm:cxn modelId="{58962407-AFA2-4D2B-80D8-6A398D422274}" type="presParOf" srcId="{4F07DB4B-4CB4-4B9E-9EFE-72E434063A62}" destId="{BBF94DF2-C08E-4237-83D5-8D03D4F4C7E6}" srcOrd="1" destOrd="0" presId="urn:microsoft.com/office/officeart/2005/8/layout/cycle3"/>
    <dgm:cxn modelId="{C54CF994-F7AC-4782-AD97-F2C7D9BD7DAA}" type="presParOf" srcId="{4F07DB4B-4CB4-4B9E-9EFE-72E434063A62}" destId="{314CBEEA-B0CC-4E87-84AE-D198699237FD}" srcOrd="2" destOrd="0" presId="urn:microsoft.com/office/officeart/2005/8/layout/cycle3"/>
    <dgm:cxn modelId="{77EFFF97-AB24-40DB-ACAD-2504C049804E}" type="presParOf" srcId="{4F07DB4B-4CB4-4B9E-9EFE-72E434063A62}" destId="{02AB0CA7-C277-4EFF-8A17-226450DC0E9C}" srcOrd="3" destOrd="0" presId="urn:microsoft.com/office/officeart/2005/8/layout/cycle3"/>
    <dgm:cxn modelId="{B0099DF0-D064-470B-B9D8-B3DE90853E04}" type="presParOf" srcId="{4F07DB4B-4CB4-4B9E-9EFE-72E434063A62}" destId="{67F2305A-5424-43EB-935B-6C3AEC4C646A}" srcOrd="4" destOrd="0" presId="urn:microsoft.com/office/officeart/2005/8/layout/cycle3"/>
    <dgm:cxn modelId="{9AE05244-E811-4A92-93CA-8A9DB6765746}" type="presParOf" srcId="{4F07DB4B-4CB4-4B9E-9EFE-72E434063A62}" destId="{C4E8641F-6EA9-4A7C-AC75-B095A7424CA4}" srcOrd="5" destOrd="0" presId="urn:microsoft.com/office/officeart/2005/8/layout/cycle3"/>
    <dgm:cxn modelId="{E6C98797-5C7C-4DA2-8EED-90204A3F79E9}" type="presParOf" srcId="{4F07DB4B-4CB4-4B9E-9EFE-72E434063A62}" destId="{D0B8B4DB-1092-4B43-AA39-E8A7CA347CD9}" srcOrd="6"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7884FC-452B-45E2-8B99-2E4D1FCF64AF}"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GB"/>
        </a:p>
      </dgm:t>
    </dgm:pt>
    <dgm:pt modelId="{27252743-7120-406F-90D0-26F10A4D89CE}">
      <dgm:prSet phldrT="[Text]" custT="1"/>
      <dgm:spPr>
        <a:solidFill>
          <a:srgbClr val="0070C0"/>
        </a:solidFill>
      </dgm:spPr>
      <dgm:t>
        <a:bodyPr/>
        <a:lstStyle/>
        <a:p>
          <a:r>
            <a:rPr lang="en-GB" sz="1600" dirty="0">
              <a:latin typeface="Arial" panose="020B0604020202020204" pitchFamily="34" charset="0"/>
              <a:cs typeface="Arial" panose="020B0604020202020204" pitchFamily="34" charset="0"/>
            </a:rPr>
            <a:t>When a perceived threat is encountered the amygdala sends a distress signal to the hypothalamus</a:t>
          </a:r>
        </a:p>
      </dgm:t>
    </dgm:pt>
    <dgm:pt modelId="{31E55785-9325-4530-BFC7-2742CA3B22BE}" type="parTrans" cxnId="{BA12AACB-6AF4-48CB-BC4B-86ED7244652C}">
      <dgm:prSet/>
      <dgm:spPr/>
      <dgm:t>
        <a:bodyPr/>
        <a:lstStyle/>
        <a:p>
          <a:endParaRPr lang="en-GB"/>
        </a:p>
      </dgm:t>
    </dgm:pt>
    <dgm:pt modelId="{6372A688-0F2B-4B57-BE42-871F6E50F089}" type="sibTrans" cxnId="{BA12AACB-6AF4-48CB-BC4B-86ED7244652C}">
      <dgm:prSet/>
      <dgm:spPr>
        <a:solidFill>
          <a:srgbClr val="0070C0"/>
        </a:solidFill>
      </dgm:spPr>
      <dgm:t>
        <a:bodyPr/>
        <a:lstStyle/>
        <a:p>
          <a:endParaRPr lang="en-GB"/>
        </a:p>
      </dgm:t>
    </dgm:pt>
    <dgm:pt modelId="{15347076-20F8-4FF9-A364-5523ACC5EDAA}">
      <dgm:prSet custT="1"/>
      <dgm:spPr>
        <a:solidFill>
          <a:srgbClr val="0070C0"/>
        </a:solidFill>
      </dgm:spPr>
      <dgm:t>
        <a:bodyPr/>
        <a:lstStyle/>
        <a:p>
          <a:r>
            <a:rPr lang="en-GB" sz="1600" dirty="0">
              <a:latin typeface="Arial" panose="020B0604020202020204" pitchFamily="34" charset="0"/>
              <a:cs typeface="Arial" panose="020B0604020202020204" pitchFamily="34" charset="0"/>
            </a:rPr>
            <a:t>The hypothalamus activates the sympathetic nervous system by sending signals through the autonomic nerves</a:t>
          </a:r>
        </a:p>
      </dgm:t>
    </dgm:pt>
    <dgm:pt modelId="{0BC4C7D7-00C9-419C-BE43-EFED9EAB55A9}" type="parTrans" cxnId="{CADCFAEC-BA4D-488C-8540-EF62640B1532}">
      <dgm:prSet/>
      <dgm:spPr/>
      <dgm:t>
        <a:bodyPr/>
        <a:lstStyle/>
        <a:p>
          <a:endParaRPr lang="en-GB"/>
        </a:p>
      </dgm:t>
    </dgm:pt>
    <dgm:pt modelId="{77D7B499-6DA7-431C-966D-09353312FFDA}" type="sibTrans" cxnId="{CADCFAEC-BA4D-488C-8540-EF62640B1532}">
      <dgm:prSet/>
      <dgm:spPr>
        <a:solidFill>
          <a:srgbClr val="0070C0"/>
        </a:solidFill>
      </dgm:spPr>
      <dgm:t>
        <a:bodyPr/>
        <a:lstStyle/>
        <a:p>
          <a:endParaRPr lang="en-GB"/>
        </a:p>
      </dgm:t>
    </dgm:pt>
    <dgm:pt modelId="{885F61E9-E223-49C9-9873-80481472B7C0}">
      <dgm:prSet custT="1"/>
      <dgm:spPr>
        <a:solidFill>
          <a:srgbClr val="0070C0"/>
        </a:solidFill>
      </dgm:spPr>
      <dgm:t>
        <a:bodyPr/>
        <a:lstStyle/>
        <a:p>
          <a:r>
            <a:rPr lang="en-GB" sz="1600" dirty="0">
              <a:latin typeface="Arial" panose="020B0604020202020204" pitchFamily="34" charset="0"/>
              <a:cs typeface="Arial" panose="020B0604020202020204" pitchFamily="34" charset="0"/>
            </a:rPr>
            <a:t>As adrenaline circulates through the body, it brings on several physiological changes</a:t>
          </a:r>
        </a:p>
      </dgm:t>
    </dgm:pt>
    <dgm:pt modelId="{CBF32E69-6ABE-4F60-A3DD-359A47257D24}" type="parTrans" cxnId="{DDC8A5F4-1869-4F3A-BD82-7AD2CB522CBB}">
      <dgm:prSet/>
      <dgm:spPr/>
      <dgm:t>
        <a:bodyPr/>
        <a:lstStyle/>
        <a:p>
          <a:endParaRPr lang="en-GB"/>
        </a:p>
      </dgm:t>
    </dgm:pt>
    <dgm:pt modelId="{2B52BE47-535D-4359-A449-9BBC8F384E37}" type="sibTrans" cxnId="{DDC8A5F4-1869-4F3A-BD82-7AD2CB522CBB}">
      <dgm:prSet/>
      <dgm:spPr/>
      <dgm:t>
        <a:bodyPr/>
        <a:lstStyle/>
        <a:p>
          <a:endParaRPr lang="en-GB"/>
        </a:p>
      </dgm:t>
    </dgm:pt>
    <dgm:pt modelId="{371050D5-4C27-4A56-8DFD-1F7EC06B4D4F}">
      <dgm:prSet custT="1"/>
      <dgm:spPr>
        <a:solidFill>
          <a:srgbClr val="0070C0"/>
        </a:solidFill>
      </dgm:spPr>
      <dgm:t>
        <a:bodyPr/>
        <a:lstStyle/>
        <a:p>
          <a:r>
            <a:rPr lang="en-GB" sz="1600" dirty="0">
              <a:latin typeface="Arial" panose="020B0604020202020204" pitchFamily="34" charset="0"/>
              <a:cs typeface="Arial" panose="020B0604020202020204" pitchFamily="34" charset="0"/>
            </a:rPr>
            <a:t>The adrenal glands respond by pumping adrenaline and cortisol into the bloodstream</a:t>
          </a:r>
        </a:p>
      </dgm:t>
    </dgm:pt>
    <dgm:pt modelId="{575DC81F-A2CD-48E0-A8B9-2E424CE66117}" type="parTrans" cxnId="{1E68B12F-8AB9-41BC-A0F9-FCDEF9EB3685}">
      <dgm:prSet/>
      <dgm:spPr/>
      <dgm:t>
        <a:bodyPr/>
        <a:lstStyle/>
        <a:p>
          <a:endParaRPr lang="en-GB"/>
        </a:p>
      </dgm:t>
    </dgm:pt>
    <dgm:pt modelId="{2BCDBD72-4AEA-4D52-82E2-4C1CECBBAE4F}" type="sibTrans" cxnId="{1E68B12F-8AB9-41BC-A0F9-FCDEF9EB3685}">
      <dgm:prSet/>
      <dgm:spPr>
        <a:solidFill>
          <a:srgbClr val="0070C0"/>
        </a:solidFill>
      </dgm:spPr>
      <dgm:t>
        <a:bodyPr/>
        <a:lstStyle/>
        <a:p>
          <a:endParaRPr lang="en-GB"/>
        </a:p>
      </dgm:t>
    </dgm:pt>
    <dgm:pt modelId="{3CC137FB-3069-475C-B083-D59E46699903}" type="pres">
      <dgm:prSet presAssocID="{987884FC-452B-45E2-8B99-2E4D1FCF64AF}" presName="Name0" presStyleCnt="0">
        <dgm:presLayoutVars>
          <dgm:dir/>
          <dgm:resizeHandles val="exact"/>
        </dgm:presLayoutVars>
      </dgm:prSet>
      <dgm:spPr/>
    </dgm:pt>
    <dgm:pt modelId="{18050408-A172-4D8F-8286-A97096D32111}" type="pres">
      <dgm:prSet presAssocID="{27252743-7120-406F-90D0-26F10A4D89CE}" presName="composite" presStyleCnt="0"/>
      <dgm:spPr/>
    </dgm:pt>
    <dgm:pt modelId="{1C76525F-FE44-4D34-8329-55FBDA00CA85}" type="pres">
      <dgm:prSet presAssocID="{27252743-7120-406F-90D0-26F10A4D89CE}" presName="imagSh" presStyleLbl="bgImgPlace1" presStyleIdx="0" presStyleCnt="4" custLinFactNeighborX="11711" custLinFactNeighborY="-3773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iren with solid fill"/>
        </a:ext>
      </dgm:extLst>
    </dgm:pt>
    <dgm:pt modelId="{16A1F410-7E9E-4F0C-9FAA-568989EFF0C9}" type="pres">
      <dgm:prSet presAssocID="{27252743-7120-406F-90D0-26F10A4D89CE}" presName="txNode" presStyleLbl="node1" presStyleIdx="0" presStyleCnt="4" custScaleX="138366" custScaleY="131883" custLinFactNeighborX="-3880" custLinFactNeighborY="47126">
        <dgm:presLayoutVars>
          <dgm:bulletEnabled val="1"/>
        </dgm:presLayoutVars>
      </dgm:prSet>
      <dgm:spPr/>
    </dgm:pt>
    <dgm:pt modelId="{252FD778-94A6-4E58-B77B-C3598D040477}" type="pres">
      <dgm:prSet presAssocID="{6372A688-0F2B-4B57-BE42-871F6E50F089}" presName="sibTrans" presStyleLbl="sibTrans2D1" presStyleIdx="0" presStyleCnt="3"/>
      <dgm:spPr/>
    </dgm:pt>
    <dgm:pt modelId="{9792F164-AFDE-43CB-BC31-E127D8762F89}" type="pres">
      <dgm:prSet presAssocID="{6372A688-0F2B-4B57-BE42-871F6E50F089}" presName="connTx" presStyleLbl="sibTrans2D1" presStyleIdx="0" presStyleCnt="3"/>
      <dgm:spPr/>
    </dgm:pt>
    <dgm:pt modelId="{90C9B10B-1A1E-480E-8AF5-64141FFDA0E8}" type="pres">
      <dgm:prSet presAssocID="{15347076-20F8-4FF9-A364-5523ACC5EDAA}" presName="composite" presStyleCnt="0"/>
      <dgm:spPr/>
    </dgm:pt>
    <dgm:pt modelId="{A52C485F-003C-413E-9369-1A659C848351}" type="pres">
      <dgm:prSet presAssocID="{15347076-20F8-4FF9-A364-5523ACC5EDAA}" presName="imagSh" presStyleLbl="bgImgPlace1" presStyleIdx="1" presStyleCnt="4" custLinFactNeighborX="11711" custLinFactNeighborY="-4403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Brain in head with solid fill"/>
        </a:ext>
      </dgm:extLst>
    </dgm:pt>
    <dgm:pt modelId="{E6942277-805E-42D7-A6C2-28CAF364D9CD}" type="pres">
      <dgm:prSet presAssocID="{15347076-20F8-4FF9-A364-5523ACC5EDAA}" presName="txNode" presStyleLbl="node1" presStyleIdx="1" presStyleCnt="4" custScaleX="138366" custScaleY="131883" custLinFactNeighborX="-70" custLinFactNeighborY="47681">
        <dgm:presLayoutVars>
          <dgm:bulletEnabled val="1"/>
        </dgm:presLayoutVars>
      </dgm:prSet>
      <dgm:spPr/>
    </dgm:pt>
    <dgm:pt modelId="{88C1BA5D-203A-45A2-81EE-05C227E4FFB1}" type="pres">
      <dgm:prSet presAssocID="{77D7B499-6DA7-431C-966D-09353312FFDA}" presName="sibTrans" presStyleLbl="sibTrans2D1" presStyleIdx="1" presStyleCnt="3"/>
      <dgm:spPr/>
    </dgm:pt>
    <dgm:pt modelId="{092B58BA-6349-44EE-A0FC-D55034321965}" type="pres">
      <dgm:prSet presAssocID="{77D7B499-6DA7-431C-966D-09353312FFDA}" presName="connTx" presStyleLbl="sibTrans2D1" presStyleIdx="1" presStyleCnt="3"/>
      <dgm:spPr/>
    </dgm:pt>
    <dgm:pt modelId="{4E58758A-6366-471B-87C4-48A378F53C12}" type="pres">
      <dgm:prSet presAssocID="{371050D5-4C27-4A56-8DFD-1F7EC06B4D4F}" presName="composite" presStyleCnt="0"/>
      <dgm:spPr/>
    </dgm:pt>
    <dgm:pt modelId="{3D7BEF56-CB47-4EA4-92FB-EE3CC46FA9A0}" type="pres">
      <dgm:prSet presAssocID="{371050D5-4C27-4A56-8DFD-1F7EC06B4D4F}" presName="imagSh" presStyleLbl="bgImgPlace1" presStyleIdx="2" presStyleCnt="4" custLinFactNeighborX="11711" custLinFactNeighborY="-4403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micals with solid fill"/>
        </a:ext>
      </dgm:extLst>
    </dgm:pt>
    <dgm:pt modelId="{343EDF86-7FEC-470F-AAF8-7BAA74AB15CE}" type="pres">
      <dgm:prSet presAssocID="{371050D5-4C27-4A56-8DFD-1F7EC06B4D4F}" presName="txNode" presStyleLbl="node1" presStyleIdx="2" presStyleCnt="4" custScaleX="138366" custScaleY="131883" custLinFactNeighborX="-70" custLinFactNeighborY="47681">
        <dgm:presLayoutVars>
          <dgm:bulletEnabled val="1"/>
        </dgm:presLayoutVars>
      </dgm:prSet>
      <dgm:spPr/>
    </dgm:pt>
    <dgm:pt modelId="{C8AA390D-DA88-4E07-944E-1A9FB5FFDFAA}" type="pres">
      <dgm:prSet presAssocID="{2BCDBD72-4AEA-4D52-82E2-4C1CECBBAE4F}" presName="sibTrans" presStyleLbl="sibTrans2D1" presStyleIdx="2" presStyleCnt="3"/>
      <dgm:spPr/>
    </dgm:pt>
    <dgm:pt modelId="{72C4C3A1-6B29-4E46-AF0B-AD9A3E4B626D}" type="pres">
      <dgm:prSet presAssocID="{2BCDBD72-4AEA-4D52-82E2-4C1CECBBAE4F}" presName="connTx" presStyleLbl="sibTrans2D1" presStyleIdx="2" presStyleCnt="3"/>
      <dgm:spPr/>
    </dgm:pt>
    <dgm:pt modelId="{E55002BC-27A2-4B58-A0B9-1117A4FBB4DE}" type="pres">
      <dgm:prSet presAssocID="{885F61E9-E223-49C9-9873-80481472B7C0}" presName="composite" presStyleCnt="0"/>
      <dgm:spPr/>
    </dgm:pt>
    <dgm:pt modelId="{546F4DFA-0230-4DCD-A835-1192B223AFAE}" type="pres">
      <dgm:prSet presAssocID="{885F61E9-E223-49C9-9873-80481472B7C0}" presName="imagSh" presStyleLbl="bgImgPlace1" presStyleIdx="3" presStyleCnt="4" custLinFactNeighborX="11711" custLinFactNeighborY="-4403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Heart organ with solid fill"/>
        </a:ext>
      </dgm:extLst>
    </dgm:pt>
    <dgm:pt modelId="{2C37DF91-0D69-45B5-ADB0-99FBDEEB4E31}" type="pres">
      <dgm:prSet presAssocID="{885F61E9-E223-49C9-9873-80481472B7C0}" presName="txNode" presStyleLbl="node1" presStyleIdx="3" presStyleCnt="4" custScaleX="138366" custScaleY="131883" custLinFactNeighborX="-70" custLinFactNeighborY="47681">
        <dgm:presLayoutVars>
          <dgm:bulletEnabled val="1"/>
        </dgm:presLayoutVars>
      </dgm:prSet>
      <dgm:spPr/>
    </dgm:pt>
  </dgm:ptLst>
  <dgm:cxnLst>
    <dgm:cxn modelId="{3E38B702-9A9E-4188-A1C3-BA62E2857D76}" type="presOf" srcId="{27252743-7120-406F-90D0-26F10A4D89CE}" destId="{16A1F410-7E9E-4F0C-9FAA-568989EFF0C9}" srcOrd="0" destOrd="0" presId="urn:microsoft.com/office/officeart/2005/8/layout/hProcess10"/>
    <dgm:cxn modelId="{FA710017-9907-4FF2-8BBD-32E0B3FC4DEC}" type="presOf" srcId="{2BCDBD72-4AEA-4D52-82E2-4C1CECBBAE4F}" destId="{72C4C3A1-6B29-4E46-AF0B-AD9A3E4B626D}" srcOrd="1" destOrd="0" presId="urn:microsoft.com/office/officeart/2005/8/layout/hProcess10"/>
    <dgm:cxn modelId="{1E68B12F-8AB9-41BC-A0F9-FCDEF9EB3685}" srcId="{987884FC-452B-45E2-8B99-2E4D1FCF64AF}" destId="{371050D5-4C27-4A56-8DFD-1F7EC06B4D4F}" srcOrd="2" destOrd="0" parTransId="{575DC81F-A2CD-48E0-A8B9-2E424CE66117}" sibTransId="{2BCDBD72-4AEA-4D52-82E2-4C1CECBBAE4F}"/>
    <dgm:cxn modelId="{4CA52965-944E-473C-BB1C-D2BD55F14C18}" type="presOf" srcId="{77D7B499-6DA7-431C-966D-09353312FFDA}" destId="{88C1BA5D-203A-45A2-81EE-05C227E4FFB1}" srcOrd="0" destOrd="0" presId="urn:microsoft.com/office/officeart/2005/8/layout/hProcess10"/>
    <dgm:cxn modelId="{BEB8BF53-BF7F-4405-9530-E7CA7F1422AA}" type="presOf" srcId="{2BCDBD72-4AEA-4D52-82E2-4C1CECBBAE4F}" destId="{C8AA390D-DA88-4E07-944E-1A9FB5FFDFAA}" srcOrd="0" destOrd="0" presId="urn:microsoft.com/office/officeart/2005/8/layout/hProcess10"/>
    <dgm:cxn modelId="{4538F880-1CF4-420C-9110-9D6001400324}" type="presOf" srcId="{6372A688-0F2B-4B57-BE42-871F6E50F089}" destId="{9792F164-AFDE-43CB-BC31-E127D8762F89}" srcOrd="1" destOrd="0" presId="urn:microsoft.com/office/officeart/2005/8/layout/hProcess10"/>
    <dgm:cxn modelId="{956987AF-3987-422B-8F7A-37DDECEE7F3E}" type="presOf" srcId="{15347076-20F8-4FF9-A364-5523ACC5EDAA}" destId="{E6942277-805E-42D7-A6C2-28CAF364D9CD}" srcOrd="0" destOrd="0" presId="urn:microsoft.com/office/officeart/2005/8/layout/hProcess10"/>
    <dgm:cxn modelId="{7148ABB3-F077-4E66-965C-B9E04F3ED598}" type="presOf" srcId="{885F61E9-E223-49C9-9873-80481472B7C0}" destId="{2C37DF91-0D69-45B5-ADB0-99FBDEEB4E31}" srcOrd="0" destOrd="0" presId="urn:microsoft.com/office/officeart/2005/8/layout/hProcess10"/>
    <dgm:cxn modelId="{C0FC97B9-8258-46A2-8E40-1C5CDF0E100A}" type="presOf" srcId="{77D7B499-6DA7-431C-966D-09353312FFDA}" destId="{092B58BA-6349-44EE-A0FC-D55034321965}" srcOrd="1" destOrd="0" presId="urn:microsoft.com/office/officeart/2005/8/layout/hProcess10"/>
    <dgm:cxn modelId="{BA12AACB-6AF4-48CB-BC4B-86ED7244652C}" srcId="{987884FC-452B-45E2-8B99-2E4D1FCF64AF}" destId="{27252743-7120-406F-90D0-26F10A4D89CE}" srcOrd="0" destOrd="0" parTransId="{31E55785-9325-4530-BFC7-2742CA3B22BE}" sibTransId="{6372A688-0F2B-4B57-BE42-871F6E50F089}"/>
    <dgm:cxn modelId="{5D9F19E9-3C95-469A-9175-4E936FF10A3F}" type="presOf" srcId="{6372A688-0F2B-4B57-BE42-871F6E50F089}" destId="{252FD778-94A6-4E58-B77B-C3598D040477}" srcOrd="0" destOrd="0" presId="urn:microsoft.com/office/officeart/2005/8/layout/hProcess10"/>
    <dgm:cxn modelId="{ABE860EB-663A-4162-9D91-D62FAADB66F7}" type="presOf" srcId="{987884FC-452B-45E2-8B99-2E4D1FCF64AF}" destId="{3CC137FB-3069-475C-B083-D59E46699903}" srcOrd="0" destOrd="0" presId="urn:microsoft.com/office/officeart/2005/8/layout/hProcess10"/>
    <dgm:cxn modelId="{CADCFAEC-BA4D-488C-8540-EF62640B1532}" srcId="{987884FC-452B-45E2-8B99-2E4D1FCF64AF}" destId="{15347076-20F8-4FF9-A364-5523ACC5EDAA}" srcOrd="1" destOrd="0" parTransId="{0BC4C7D7-00C9-419C-BE43-EFED9EAB55A9}" sibTransId="{77D7B499-6DA7-431C-966D-09353312FFDA}"/>
    <dgm:cxn modelId="{DDC8A5F4-1869-4F3A-BD82-7AD2CB522CBB}" srcId="{987884FC-452B-45E2-8B99-2E4D1FCF64AF}" destId="{885F61E9-E223-49C9-9873-80481472B7C0}" srcOrd="3" destOrd="0" parTransId="{CBF32E69-6ABE-4F60-A3DD-359A47257D24}" sibTransId="{2B52BE47-535D-4359-A449-9BBC8F384E37}"/>
    <dgm:cxn modelId="{8BEFCFFE-93F1-4786-83CB-002130BE1835}" type="presOf" srcId="{371050D5-4C27-4A56-8DFD-1F7EC06B4D4F}" destId="{343EDF86-7FEC-470F-AAF8-7BAA74AB15CE}" srcOrd="0" destOrd="0" presId="urn:microsoft.com/office/officeart/2005/8/layout/hProcess10"/>
    <dgm:cxn modelId="{804ED161-DE42-4FCD-AAE6-BFFB0778BB9B}" type="presParOf" srcId="{3CC137FB-3069-475C-B083-D59E46699903}" destId="{18050408-A172-4D8F-8286-A97096D32111}" srcOrd="0" destOrd="0" presId="urn:microsoft.com/office/officeart/2005/8/layout/hProcess10"/>
    <dgm:cxn modelId="{1711A2C3-963A-43E7-90F2-B3F1E439BB55}" type="presParOf" srcId="{18050408-A172-4D8F-8286-A97096D32111}" destId="{1C76525F-FE44-4D34-8329-55FBDA00CA85}" srcOrd="0" destOrd="0" presId="urn:microsoft.com/office/officeart/2005/8/layout/hProcess10"/>
    <dgm:cxn modelId="{F96136E3-E543-405E-B833-2AE1D6E8984D}" type="presParOf" srcId="{18050408-A172-4D8F-8286-A97096D32111}" destId="{16A1F410-7E9E-4F0C-9FAA-568989EFF0C9}" srcOrd="1" destOrd="0" presId="urn:microsoft.com/office/officeart/2005/8/layout/hProcess10"/>
    <dgm:cxn modelId="{837B67DE-CC67-4BA6-B163-FA0A7E7F7ABB}" type="presParOf" srcId="{3CC137FB-3069-475C-B083-D59E46699903}" destId="{252FD778-94A6-4E58-B77B-C3598D040477}" srcOrd="1" destOrd="0" presId="urn:microsoft.com/office/officeart/2005/8/layout/hProcess10"/>
    <dgm:cxn modelId="{90605361-3402-4A5D-A5A4-02D0F8724CD7}" type="presParOf" srcId="{252FD778-94A6-4E58-B77B-C3598D040477}" destId="{9792F164-AFDE-43CB-BC31-E127D8762F89}" srcOrd="0" destOrd="0" presId="urn:microsoft.com/office/officeart/2005/8/layout/hProcess10"/>
    <dgm:cxn modelId="{1EF309FC-3C28-4651-BA68-53E952E84395}" type="presParOf" srcId="{3CC137FB-3069-475C-B083-D59E46699903}" destId="{90C9B10B-1A1E-480E-8AF5-64141FFDA0E8}" srcOrd="2" destOrd="0" presId="urn:microsoft.com/office/officeart/2005/8/layout/hProcess10"/>
    <dgm:cxn modelId="{B036714C-5345-48AC-B6D8-717DF294E196}" type="presParOf" srcId="{90C9B10B-1A1E-480E-8AF5-64141FFDA0E8}" destId="{A52C485F-003C-413E-9369-1A659C848351}" srcOrd="0" destOrd="0" presId="urn:microsoft.com/office/officeart/2005/8/layout/hProcess10"/>
    <dgm:cxn modelId="{85687CC1-3E2B-4194-BFF4-CBE420277EB5}" type="presParOf" srcId="{90C9B10B-1A1E-480E-8AF5-64141FFDA0E8}" destId="{E6942277-805E-42D7-A6C2-28CAF364D9CD}" srcOrd="1" destOrd="0" presId="urn:microsoft.com/office/officeart/2005/8/layout/hProcess10"/>
    <dgm:cxn modelId="{05EF6591-4C70-4D73-B219-2AD8403ECE74}" type="presParOf" srcId="{3CC137FB-3069-475C-B083-D59E46699903}" destId="{88C1BA5D-203A-45A2-81EE-05C227E4FFB1}" srcOrd="3" destOrd="0" presId="urn:microsoft.com/office/officeart/2005/8/layout/hProcess10"/>
    <dgm:cxn modelId="{4AC281DE-C07E-43C7-B932-2373AAB17C3F}" type="presParOf" srcId="{88C1BA5D-203A-45A2-81EE-05C227E4FFB1}" destId="{092B58BA-6349-44EE-A0FC-D55034321965}" srcOrd="0" destOrd="0" presId="urn:microsoft.com/office/officeart/2005/8/layout/hProcess10"/>
    <dgm:cxn modelId="{D8B23A63-ABB0-4768-B5ED-92A3F7C5C818}" type="presParOf" srcId="{3CC137FB-3069-475C-B083-D59E46699903}" destId="{4E58758A-6366-471B-87C4-48A378F53C12}" srcOrd="4" destOrd="0" presId="urn:microsoft.com/office/officeart/2005/8/layout/hProcess10"/>
    <dgm:cxn modelId="{72C42270-5C00-4009-B998-2DB0E201C959}" type="presParOf" srcId="{4E58758A-6366-471B-87C4-48A378F53C12}" destId="{3D7BEF56-CB47-4EA4-92FB-EE3CC46FA9A0}" srcOrd="0" destOrd="0" presId="urn:microsoft.com/office/officeart/2005/8/layout/hProcess10"/>
    <dgm:cxn modelId="{50C6A712-FFF0-4F3B-9D38-C7E2185B2A81}" type="presParOf" srcId="{4E58758A-6366-471B-87C4-48A378F53C12}" destId="{343EDF86-7FEC-470F-AAF8-7BAA74AB15CE}" srcOrd="1" destOrd="0" presId="urn:microsoft.com/office/officeart/2005/8/layout/hProcess10"/>
    <dgm:cxn modelId="{25FC11A8-6F8C-49C6-B1A3-12E2C23E9875}" type="presParOf" srcId="{3CC137FB-3069-475C-B083-D59E46699903}" destId="{C8AA390D-DA88-4E07-944E-1A9FB5FFDFAA}" srcOrd="5" destOrd="0" presId="urn:microsoft.com/office/officeart/2005/8/layout/hProcess10"/>
    <dgm:cxn modelId="{E91ADA64-17B5-4CE8-8E7D-1D8922FB5BA8}" type="presParOf" srcId="{C8AA390D-DA88-4E07-944E-1A9FB5FFDFAA}" destId="{72C4C3A1-6B29-4E46-AF0B-AD9A3E4B626D}" srcOrd="0" destOrd="0" presId="urn:microsoft.com/office/officeart/2005/8/layout/hProcess10"/>
    <dgm:cxn modelId="{0A32E5B9-85F2-4502-AA3A-4388F8D17C6B}" type="presParOf" srcId="{3CC137FB-3069-475C-B083-D59E46699903}" destId="{E55002BC-27A2-4B58-A0B9-1117A4FBB4DE}" srcOrd="6" destOrd="0" presId="urn:microsoft.com/office/officeart/2005/8/layout/hProcess10"/>
    <dgm:cxn modelId="{2E97C445-CBFB-47BC-98D8-0BED6EFAD929}" type="presParOf" srcId="{E55002BC-27A2-4B58-A0B9-1117A4FBB4DE}" destId="{546F4DFA-0230-4DCD-A835-1192B223AFAE}" srcOrd="0" destOrd="0" presId="urn:microsoft.com/office/officeart/2005/8/layout/hProcess10"/>
    <dgm:cxn modelId="{774161F7-81D1-4C22-B23D-6CD25F8D3A7C}" type="presParOf" srcId="{E55002BC-27A2-4B58-A0B9-1117A4FBB4DE}" destId="{2C37DF91-0D69-45B5-ADB0-99FBDEEB4E31}" srcOrd="1" destOrd="0" presId="urn:microsoft.com/office/officeart/2005/8/layout/hProcess10"/>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7884FC-452B-45E2-8B99-2E4D1FCF64AF}" type="doc">
      <dgm:prSet loTypeId="urn:microsoft.com/office/officeart/2005/8/layout/hProcess10" loCatId="process" qsTypeId="urn:microsoft.com/office/officeart/2005/8/quickstyle/simple1" qsCatId="simple" csTypeId="urn:microsoft.com/office/officeart/2005/8/colors/accent1_2" csCatId="accent1" phldr="1"/>
      <dgm:spPr/>
      <dgm:t>
        <a:bodyPr/>
        <a:lstStyle/>
        <a:p>
          <a:endParaRPr lang="en-GB"/>
        </a:p>
      </dgm:t>
    </dgm:pt>
    <dgm:pt modelId="{27252743-7120-406F-90D0-26F10A4D89CE}">
      <dgm:prSet phldrT="[Text]" custT="1"/>
      <dgm:spPr>
        <a:solidFill>
          <a:srgbClr val="0070C0"/>
        </a:solidFill>
      </dgm:spPr>
      <dgm:t>
        <a:bodyPr/>
        <a:lstStyle/>
        <a:p>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Facing any perceived threat aggressively</a:t>
          </a:r>
        </a:p>
      </dgm:t>
    </dgm:pt>
    <dgm:pt modelId="{31E55785-9325-4530-BFC7-2742CA3B22BE}" type="parTrans" cxnId="{BA12AACB-6AF4-48CB-BC4B-86ED7244652C}">
      <dgm:prSet/>
      <dgm:spPr/>
      <dgm:t>
        <a:bodyPr/>
        <a:lstStyle/>
        <a:p>
          <a:endParaRPr lang="en-GB"/>
        </a:p>
      </dgm:t>
    </dgm:pt>
    <dgm:pt modelId="{6372A688-0F2B-4B57-BE42-871F6E50F089}" type="sibTrans" cxnId="{BA12AACB-6AF4-48CB-BC4B-86ED7244652C}">
      <dgm:prSet/>
      <dgm:spPr>
        <a:noFill/>
      </dgm:spPr>
      <dgm:t>
        <a:bodyPr/>
        <a:lstStyle/>
        <a:p>
          <a:endParaRPr lang="en-GB" dirty="0"/>
        </a:p>
      </dgm:t>
    </dgm:pt>
    <dgm:pt modelId="{15347076-20F8-4FF9-A364-5523ACC5EDAA}">
      <dgm:prSet custT="1"/>
      <dgm:spPr>
        <a:solidFill>
          <a:srgbClr val="0070C0"/>
        </a:solidFill>
      </dgm:spPr>
      <dgm:t>
        <a:bodyPr/>
        <a:lstStyle/>
        <a:p>
          <a:r>
            <a:rPr lang="en-GB" sz="1600" dirty="0">
              <a:latin typeface="Arial" panose="020B0604020202020204" pitchFamily="34" charset="0"/>
              <a:cs typeface="Arial" panose="020B0604020202020204" pitchFamily="34" charset="0"/>
            </a:rPr>
            <a:t>Running away from the threat</a:t>
          </a:r>
        </a:p>
      </dgm:t>
    </dgm:pt>
    <dgm:pt modelId="{0BC4C7D7-00C9-419C-BE43-EFED9EAB55A9}" type="parTrans" cxnId="{CADCFAEC-BA4D-488C-8540-EF62640B1532}">
      <dgm:prSet/>
      <dgm:spPr/>
      <dgm:t>
        <a:bodyPr/>
        <a:lstStyle/>
        <a:p>
          <a:endParaRPr lang="en-GB"/>
        </a:p>
      </dgm:t>
    </dgm:pt>
    <dgm:pt modelId="{77D7B499-6DA7-431C-966D-09353312FFDA}" type="sibTrans" cxnId="{CADCFAEC-BA4D-488C-8540-EF62640B1532}">
      <dgm:prSet/>
      <dgm:spPr>
        <a:noFill/>
      </dgm:spPr>
      <dgm:t>
        <a:bodyPr/>
        <a:lstStyle/>
        <a:p>
          <a:endParaRPr lang="en-GB"/>
        </a:p>
      </dgm:t>
    </dgm:pt>
    <dgm:pt modelId="{371050D5-4C27-4A56-8DFD-1F7EC06B4D4F}">
      <dgm:prSet custT="1"/>
      <dgm:spPr>
        <a:solidFill>
          <a:srgbClr val="0070C0"/>
        </a:solidFill>
      </dgm:spPr>
      <dgm:t>
        <a:bodyPr/>
        <a:lstStyle/>
        <a:p>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Unable to move or act against a threat</a:t>
          </a:r>
        </a:p>
      </dgm:t>
    </dgm:pt>
    <dgm:pt modelId="{575DC81F-A2CD-48E0-A8B9-2E424CE66117}" type="parTrans" cxnId="{1E68B12F-8AB9-41BC-A0F9-FCDEF9EB3685}">
      <dgm:prSet/>
      <dgm:spPr/>
      <dgm:t>
        <a:bodyPr/>
        <a:lstStyle/>
        <a:p>
          <a:endParaRPr lang="en-GB"/>
        </a:p>
      </dgm:t>
    </dgm:pt>
    <dgm:pt modelId="{2BCDBD72-4AEA-4D52-82E2-4C1CECBBAE4F}" type="sibTrans" cxnId="{1E68B12F-8AB9-41BC-A0F9-FCDEF9EB3685}">
      <dgm:prSet/>
      <dgm:spPr>
        <a:noFill/>
      </dgm:spPr>
      <dgm:t>
        <a:bodyPr/>
        <a:lstStyle/>
        <a:p>
          <a:endParaRPr lang="en-GB"/>
        </a:p>
      </dgm:t>
    </dgm:pt>
    <dgm:pt modelId="{885F61E9-E223-49C9-9873-80481472B7C0}">
      <dgm:prSet custT="1"/>
      <dgm:spPr>
        <a:solidFill>
          <a:srgbClr val="0070C0"/>
        </a:solidFill>
      </dgm:spPr>
      <dgm:t>
        <a:bodyPr/>
        <a:lstStyle/>
        <a:p>
          <a:br>
            <a:rPr lang="en-GB" sz="1600" dirty="0">
              <a:latin typeface="Arial" panose="020B0604020202020204" pitchFamily="34" charset="0"/>
              <a:cs typeface="Arial" panose="020B0604020202020204" pitchFamily="34" charset="0"/>
            </a:rPr>
          </a:br>
          <a:r>
            <a:rPr lang="en-GB" sz="1600" dirty="0">
              <a:latin typeface="Arial" panose="020B0604020202020204" pitchFamily="34" charset="0"/>
              <a:cs typeface="Arial" panose="020B0604020202020204" pitchFamily="34" charset="0"/>
            </a:rPr>
            <a:t>Befriending, pleasing or appeasing the threat</a:t>
          </a:r>
        </a:p>
      </dgm:t>
    </dgm:pt>
    <dgm:pt modelId="{2B52BE47-535D-4359-A449-9BBC8F384E37}" type="sibTrans" cxnId="{DDC8A5F4-1869-4F3A-BD82-7AD2CB522CBB}">
      <dgm:prSet/>
      <dgm:spPr/>
      <dgm:t>
        <a:bodyPr/>
        <a:lstStyle/>
        <a:p>
          <a:endParaRPr lang="en-GB"/>
        </a:p>
      </dgm:t>
    </dgm:pt>
    <dgm:pt modelId="{CBF32E69-6ABE-4F60-A3DD-359A47257D24}" type="parTrans" cxnId="{DDC8A5F4-1869-4F3A-BD82-7AD2CB522CBB}">
      <dgm:prSet/>
      <dgm:spPr/>
      <dgm:t>
        <a:bodyPr/>
        <a:lstStyle/>
        <a:p>
          <a:endParaRPr lang="en-GB"/>
        </a:p>
      </dgm:t>
    </dgm:pt>
    <dgm:pt modelId="{3CC137FB-3069-475C-B083-D59E46699903}" type="pres">
      <dgm:prSet presAssocID="{987884FC-452B-45E2-8B99-2E4D1FCF64AF}" presName="Name0" presStyleCnt="0">
        <dgm:presLayoutVars>
          <dgm:dir/>
          <dgm:resizeHandles val="exact"/>
        </dgm:presLayoutVars>
      </dgm:prSet>
      <dgm:spPr/>
    </dgm:pt>
    <dgm:pt modelId="{18050408-A172-4D8F-8286-A97096D32111}" type="pres">
      <dgm:prSet presAssocID="{27252743-7120-406F-90D0-26F10A4D89CE}" presName="composite" presStyleCnt="0"/>
      <dgm:spPr/>
    </dgm:pt>
    <dgm:pt modelId="{1C76525F-FE44-4D34-8329-55FBDA00CA85}" type="pres">
      <dgm:prSet presAssocID="{27252743-7120-406F-90D0-26F10A4D89CE}" presName="imagSh" presStyleLbl="bgImgPlace1" presStyleIdx="0" presStyleCnt="4" custLinFactNeighborX="16279" custLinFactNeighborY="-5003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oxing Glove with solid fill"/>
        </a:ext>
      </dgm:extLst>
    </dgm:pt>
    <dgm:pt modelId="{16A1F410-7E9E-4F0C-9FAA-568989EFF0C9}" type="pres">
      <dgm:prSet presAssocID="{27252743-7120-406F-90D0-26F10A4D89CE}" presName="txNode" presStyleLbl="node1" presStyleIdx="0" presStyleCnt="4">
        <dgm:presLayoutVars>
          <dgm:bulletEnabled val="1"/>
        </dgm:presLayoutVars>
      </dgm:prSet>
      <dgm:spPr/>
    </dgm:pt>
    <dgm:pt modelId="{252FD778-94A6-4E58-B77B-C3598D040477}" type="pres">
      <dgm:prSet presAssocID="{6372A688-0F2B-4B57-BE42-871F6E50F089}" presName="sibTrans" presStyleLbl="sibTrans2D1" presStyleIdx="0" presStyleCnt="3"/>
      <dgm:spPr/>
    </dgm:pt>
    <dgm:pt modelId="{9792F164-AFDE-43CB-BC31-E127D8762F89}" type="pres">
      <dgm:prSet presAssocID="{6372A688-0F2B-4B57-BE42-871F6E50F089}" presName="connTx" presStyleLbl="sibTrans2D1" presStyleIdx="0" presStyleCnt="3"/>
      <dgm:spPr/>
    </dgm:pt>
    <dgm:pt modelId="{90C9B10B-1A1E-480E-8AF5-64141FFDA0E8}" type="pres">
      <dgm:prSet presAssocID="{15347076-20F8-4FF9-A364-5523ACC5EDAA}" presName="composite" presStyleCnt="0"/>
      <dgm:spPr/>
    </dgm:pt>
    <dgm:pt modelId="{A52C485F-003C-413E-9369-1A659C848351}" type="pres">
      <dgm:prSet presAssocID="{15347076-20F8-4FF9-A364-5523ACC5EDAA}" presName="imagSh" presStyleLbl="bgImgPlace1" presStyleIdx="1" presStyleCnt="4" custLinFactNeighborX="16279" custLinFactNeighborY="-5003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Run with solid fill"/>
        </a:ext>
      </dgm:extLst>
    </dgm:pt>
    <dgm:pt modelId="{E6942277-805E-42D7-A6C2-28CAF364D9CD}" type="pres">
      <dgm:prSet presAssocID="{15347076-20F8-4FF9-A364-5523ACC5EDAA}" presName="txNode" presStyleLbl="node1" presStyleIdx="1" presStyleCnt="4">
        <dgm:presLayoutVars>
          <dgm:bulletEnabled val="1"/>
        </dgm:presLayoutVars>
      </dgm:prSet>
      <dgm:spPr/>
    </dgm:pt>
    <dgm:pt modelId="{88C1BA5D-203A-45A2-81EE-05C227E4FFB1}" type="pres">
      <dgm:prSet presAssocID="{77D7B499-6DA7-431C-966D-09353312FFDA}" presName="sibTrans" presStyleLbl="sibTrans2D1" presStyleIdx="1" presStyleCnt="3"/>
      <dgm:spPr/>
    </dgm:pt>
    <dgm:pt modelId="{092B58BA-6349-44EE-A0FC-D55034321965}" type="pres">
      <dgm:prSet presAssocID="{77D7B499-6DA7-431C-966D-09353312FFDA}" presName="connTx" presStyleLbl="sibTrans2D1" presStyleIdx="1" presStyleCnt="3"/>
      <dgm:spPr/>
    </dgm:pt>
    <dgm:pt modelId="{4E58758A-6366-471B-87C4-48A378F53C12}" type="pres">
      <dgm:prSet presAssocID="{371050D5-4C27-4A56-8DFD-1F7EC06B4D4F}" presName="composite" presStyleCnt="0"/>
      <dgm:spPr/>
    </dgm:pt>
    <dgm:pt modelId="{3D7BEF56-CB47-4EA4-92FB-EE3CC46FA9A0}" type="pres">
      <dgm:prSet presAssocID="{371050D5-4C27-4A56-8DFD-1F7EC06B4D4F}" presName="imagSh" presStyleLbl="bgImgPlace1" presStyleIdx="2" presStyleCnt="4" custLinFactNeighborX="16279" custLinFactNeighborY="-48922"/>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onfused person with solid fill"/>
        </a:ext>
      </dgm:extLst>
    </dgm:pt>
    <dgm:pt modelId="{343EDF86-7FEC-470F-AAF8-7BAA74AB15CE}" type="pres">
      <dgm:prSet presAssocID="{371050D5-4C27-4A56-8DFD-1F7EC06B4D4F}" presName="txNode" presStyleLbl="node1" presStyleIdx="2" presStyleCnt="4">
        <dgm:presLayoutVars>
          <dgm:bulletEnabled val="1"/>
        </dgm:presLayoutVars>
      </dgm:prSet>
      <dgm:spPr/>
    </dgm:pt>
    <dgm:pt modelId="{C8AA390D-DA88-4E07-944E-1A9FB5FFDFAA}" type="pres">
      <dgm:prSet presAssocID="{2BCDBD72-4AEA-4D52-82E2-4C1CECBBAE4F}" presName="sibTrans" presStyleLbl="sibTrans2D1" presStyleIdx="2" presStyleCnt="3"/>
      <dgm:spPr/>
    </dgm:pt>
    <dgm:pt modelId="{72C4C3A1-6B29-4E46-AF0B-AD9A3E4B626D}" type="pres">
      <dgm:prSet presAssocID="{2BCDBD72-4AEA-4D52-82E2-4C1CECBBAE4F}" presName="connTx" presStyleLbl="sibTrans2D1" presStyleIdx="2" presStyleCnt="3"/>
      <dgm:spPr/>
    </dgm:pt>
    <dgm:pt modelId="{E55002BC-27A2-4B58-A0B9-1117A4FBB4DE}" type="pres">
      <dgm:prSet presAssocID="{885F61E9-E223-49C9-9873-80481472B7C0}" presName="composite" presStyleCnt="0"/>
      <dgm:spPr/>
    </dgm:pt>
    <dgm:pt modelId="{546F4DFA-0230-4DCD-A835-1192B223AFAE}" type="pres">
      <dgm:prSet presAssocID="{885F61E9-E223-49C9-9873-80481472B7C0}" presName="imagSh" presStyleLbl="bgImgPlace1" presStyleIdx="3" presStyleCnt="4" custLinFactNeighborX="16356" custLinFactNeighborY="-5003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onnections with solid fill"/>
        </a:ext>
      </dgm:extLst>
    </dgm:pt>
    <dgm:pt modelId="{2C37DF91-0D69-45B5-ADB0-99FBDEEB4E31}" type="pres">
      <dgm:prSet presAssocID="{885F61E9-E223-49C9-9873-80481472B7C0}" presName="txNode" presStyleLbl="node1" presStyleIdx="3" presStyleCnt="4">
        <dgm:presLayoutVars>
          <dgm:bulletEnabled val="1"/>
        </dgm:presLayoutVars>
      </dgm:prSet>
      <dgm:spPr/>
    </dgm:pt>
  </dgm:ptLst>
  <dgm:cxnLst>
    <dgm:cxn modelId="{3E38B702-9A9E-4188-A1C3-BA62E2857D76}" type="presOf" srcId="{27252743-7120-406F-90D0-26F10A4D89CE}" destId="{16A1F410-7E9E-4F0C-9FAA-568989EFF0C9}" srcOrd="0" destOrd="0" presId="urn:microsoft.com/office/officeart/2005/8/layout/hProcess10"/>
    <dgm:cxn modelId="{FA710017-9907-4FF2-8BBD-32E0B3FC4DEC}" type="presOf" srcId="{2BCDBD72-4AEA-4D52-82E2-4C1CECBBAE4F}" destId="{72C4C3A1-6B29-4E46-AF0B-AD9A3E4B626D}" srcOrd="1" destOrd="0" presId="urn:microsoft.com/office/officeart/2005/8/layout/hProcess10"/>
    <dgm:cxn modelId="{1E68B12F-8AB9-41BC-A0F9-FCDEF9EB3685}" srcId="{987884FC-452B-45E2-8B99-2E4D1FCF64AF}" destId="{371050D5-4C27-4A56-8DFD-1F7EC06B4D4F}" srcOrd="2" destOrd="0" parTransId="{575DC81F-A2CD-48E0-A8B9-2E424CE66117}" sibTransId="{2BCDBD72-4AEA-4D52-82E2-4C1CECBBAE4F}"/>
    <dgm:cxn modelId="{4CA52965-944E-473C-BB1C-D2BD55F14C18}" type="presOf" srcId="{77D7B499-6DA7-431C-966D-09353312FFDA}" destId="{88C1BA5D-203A-45A2-81EE-05C227E4FFB1}" srcOrd="0" destOrd="0" presId="urn:microsoft.com/office/officeart/2005/8/layout/hProcess10"/>
    <dgm:cxn modelId="{BEB8BF53-BF7F-4405-9530-E7CA7F1422AA}" type="presOf" srcId="{2BCDBD72-4AEA-4D52-82E2-4C1CECBBAE4F}" destId="{C8AA390D-DA88-4E07-944E-1A9FB5FFDFAA}" srcOrd="0" destOrd="0" presId="urn:microsoft.com/office/officeart/2005/8/layout/hProcess10"/>
    <dgm:cxn modelId="{4538F880-1CF4-420C-9110-9D6001400324}" type="presOf" srcId="{6372A688-0F2B-4B57-BE42-871F6E50F089}" destId="{9792F164-AFDE-43CB-BC31-E127D8762F89}" srcOrd="1" destOrd="0" presId="urn:microsoft.com/office/officeart/2005/8/layout/hProcess10"/>
    <dgm:cxn modelId="{956987AF-3987-422B-8F7A-37DDECEE7F3E}" type="presOf" srcId="{15347076-20F8-4FF9-A364-5523ACC5EDAA}" destId="{E6942277-805E-42D7-A6C2-28CAF364D9CD}" srcOrd="0" destOrd="0" presId="urn:microsoft.com/office/officeart/2005/8/layout/hProcess10"/>
    <dgm:cxn modelId="{7148ABB3-F077-4E66-965C-B9E04F3ED598}" type="presOf" srcId="{885F61E9-E223-49C9-9873-80481472B7C0}" destId="{2C37DF91-0D69-45B5-ADB0-99FBDEEB4E31}" srcOrd="0" destOrd="0" presId="urn:microsoft.com/office/officeart/2005/8/layout/hProcess10"/>
    <dgm:cxn modelId="{C0FC97B9-8258-46A2-8E40-1C5CDF0E100A}" type="presOf" srcId="{77D7B499-6DA7-431C-966D-09353312FFDA}" destId="{092B58BA-6349-44EE-A0FC-D55034321965}" srcOrd="1" destOrd="0" presId="urn:microsoft.com/office/officeart/2005/8/layout/hProcess10"/>
    <dgm:cxn modelId="{BA12AACB-6AF4-48CB-BC4B-86ED7244652C}" srcId="{987884FC-452B-45E2-8B99-2E4D1FCF64AF}" destId="{27252743-7120-406F-90D0-26F10A4D89CE}" srcOrd="0" destOrd="0" parTransId="{31E55785-9325-4530-BFC7-2742CA3B22BE}" sibTransId="{6372A688-0F2B-4B57-BE42-871F6E50F089}"/>
    <dgm:cxn modelId="{5D9F19E9-3C95-469A-9175-4E936FF10A3F}" type="presOf" srcId="{6372A688-0F2B-4B57-BE42-871F6E50F089}" destId="{252FD778-94A6-4E58-B77B-C3598D040477}" srcOrd="0" destOrd="0" presId="urn:microsoft.com/office/officeart/2005/8/layout/hProcess10"/>
    <dgm:cxn modelId="{ABE860EB-663A-4162-9D91-D62FAADB66F7}" type="presOf" srcId="{987884FC-452B-45E2-8B99-2E4D1FCF64AF}" destId="{3CC137FB-3069-475C-B083-D59E46699903}" srcOrd="0" destOrd="0" presId="urn:microsoft.com/office/officeart/2005/8/layout/hProcess10"/>
    <dgm:cxn modelId="{CADCFAEC-BA4D-488C-8540-EF62640B1532}" srcId="{987884FC-452B-45E2-8B99-2E4D1FCF64AF}" destId="{15347076-20F8-4FF9-A364-5523ACC5EDAA}" srcOrd="1" destOrd="0" parTransId="{0BC4C7D7-00C9-419C-BE43-EFED9EAB55A9}" sibTransId="{77D7B499-6DA7-431C-966D-09353312FFDA}"/>
    <dgm:cxn modelId="{DDC8A5F4-1869-4F3A-BD82-7AD2CB522CBB}" srcId="{987884FC-452B-45E2-8B99-2E4D1FCF64AF}" destId="{885F61E9-E223-49C9-9873-80481472B7C0}" srcOrd="3" destOrd="0" parTransId="{CBF32E69-6ABE-4F60-A3DD-359A47257D24}" sibTransId="{2B52BE47-535D-4359-A449-9BBC8F384E37}"/>
    <dgm:cxn modelId="{8BEFCFFE-93F1-4786-83CB-002130BE1835}" type="presOf" srcId="{371050D5-4C27-4A56-8DFD-1F7EC06B4D4F}" destId="{343EDF86-7FEC-470F-AAF8-7BAA74AB15CE}" srcOrd="0" destOrd="0" presId="urn:microsoft.com/office/officeart/2005/8/layout/hProcess10"/>
    <dgm:cxn modelId="{804ED161-DE42-4FCD-AAE6-BFFB0778BB9B}" type="presParOf" srcId="{3CC137FB-3069-475C-B083-D59E46699903}" destId="{18050408-A172-4D8F-8286-A97096D32111}" srcOrd="0" destOrd="0" presId="urn:microsoft.com/office/officeart/2005/8/layout/hProcess10"/>
    <dgm:cxn modelId="{1711A2C3-963A-43E7-90F2-B3F1E439BB55}" type="presParOf" srcId="{18050408-A172-4D8F-8286-A97096D32111}" destId="{1C76525F-FE44-4D34-8329-55FBDA00CA85}" srcOrd="0" destOrd="0" presId="urn:microsoft.com/office/officeart/2005/8/layout/hProcess10"/>
    <dgm:cxn modelId="{F96136E3-E543-405E-B833-2AE1D6E8984D}" type="presParOf" srcId="{18050408-A172-4D8F-8286-A97096D32111}" destId="{16A1F410-7E9E-4F0C-9FAA-568989EFF0C9}" srcOrd="1" destOrd="0" presId="urn:microsoft.com/office/officeart/2005/8/layout/hProcess10"/>
    <dgm:cxn modelId="{837B67DE-CC67-4BA6-B163-FA0A7E7F7ABB}" type="presParOf" srcId="{3CC137FB-3069-475C-B083-D59E46699903}" destId="{252FD778-94A6-4E58-B77B-C3598D040477}" srcOrd="1" destOrd="0" presId="urn:microsoft.com/office/officeart/2005/8/layout/hProcess10"/>
    <dgm:cxn modelId="{90605361-3402-4A5D-A5A4-02D0F8724CD7}" type="presParOf" srcId="{252FD778-94A6-4E58-B77B-C3598D040477}" destId="{9792F164-AFDE-43CB-BC31-E127D8762F89}" srcOrd="0" destOrd="0" presId="urn:microsoft.com/office/officeart/2005/8/layout/hProcess10"/>
    <dgm:cxn modelId="{1EF309FC-3C28-4651-BA68-53E952E84395}" type="presParOf" srcId="{3CC137FB-3069-475C-B083-D59E46699903}" destId="{90C9B10B-1A1E-480E-8AF5-64141FFDA0E8}" srcOrd="2" destOrd="0" presId="urn:microsoft.com/office/officeart/2005/8/layout/hProcess10"/>
    <dgm:cxn modelId="{B036714C-5345-48AC-B6D8-717DF294E196}" type="presParOf" srcId="{90C9B10B-1A1E-480E-8AF5-64141FFDA0E8}" destId="{A52C485F-003C-413E-9369-1A659C848351}" srcOrd="0" destOrd="0" presId="urn:microsoft.com/office/officeart/2005/8/layout/hProcess10"/>
    <dgm:cxn modelId="{85687CC1-3E2B-4194-BFF4-CBE420277EB5}" type="presParOf" srcId="{90C9B10B-1A1E-480E-8AF5-64141FFDA0E8}" destId="{E6942277-805E-42D7-A6C2-28CAF364D9CD}" srcOrd="1" destOrd="0" presId="urn:microsoft.com/office/officeart/2005/8/layout/hProcess10"/>
    <dgm:cxn modelId="{05EF6591-4C70-4D73-B219-2AD8403ECE74}" type="presParOf" srcId="{3CC137FB-3069-475C-B083-D59E46699903}" destId="{88C1BA5D-203A-45A2-81EE-05C227E4FFB1}" srcOrd="3" destOrd="0" presId="urn:microsoft.com/office/officeart/2005/8/layout/hProcess10"/>
    <dgm:cxn modelId="{4AC281DE-C07E-43C7-B932-2373AAB17C3F}" type="presParOf" srcId="{88C1BA5D-203A-45A2-81EE-05C227E4FFB1}" destId="{092B58BA-6349-44EE-A0FC-D55034321965}" srcOrd="0" destOrd="0" presId="urn:microsoft.com/office/officeart/2005/8/layout/hProcess10"/>
    <dgm:cxn modelId="{D8B23A63-ABB0-4768-B5ED-92A3F7C5C818}" type="presParOf" srcId="{3CC137FB-3069-475C-B083-D59E46699903}" destId="{4E58758A-6366-471B-87C4-48A378F53C12}" srcOrd="4" destOrd="0" presId="urn:microsoft.com/office/officeart/2005/8/layout/hProcess10"/>
    <dgm:cxn modelId="{72C42270-5C00-4009-B998-2DB0E201C959}" type="presParOf" srcId="{4E58758A-6366-471B-87C4-48A378F53C12}" destId="{3D7BEF56-CB47-4EA4-92FB-EE3CC46FA9A0}" srcOrd="0" destOrd="0" presId="urn:microsoft.com/office/officeart/2005/8/layout/hProcess10"/>
    <dgm:cxn modelId="{50C6A712-FFF0-4F3B-9D38-C7E2185B2A81}" type="presParOf" srcId="{4E58758A-6366-471B-87C4-48A378F53C12}" destId="{343EDF86-7FEC-470F-AAF8-7BAA74AB15CE}" srcOrd="1" destOrd="0" presId="urn:microsoft.com/office/officeart/2005/8/layout/hProcess10"/>
    <dgm:cxn modelId="{25FC11A8-6F8C-49C6-B1A3-12E2C23E9875}" type="presParOf" srcId="{3CC137FB-3069-475C-B083-D59E46699903}" destId="{C8AA390D-DA88-4E07-944E-1A9FB5FFDFAA}" srcOrd="5" destOrd="0" presId="urn:microsoft.com/office/officeart/2005/8/layout/hProcess10"/>
    <dgm:cxn modelId="{E91ADA64-17B5-4CE8-8E7D-1D8922FB5BA8}" type="presParOf" srcId="{C8AA390D-DA88-4E07-944E-1A9FB5FFDFAA}" destId="{72C4C3A1-6B29-4E46-AF0B-AD9A3E4B626D}" srcOrd="0" destOrd="0" presId="urn:microsoft.com/office/officeart/2005/8/layout/hProcess10"/>
    <dgm:cxn modelId="{0A32E5B9-85F2-4502-AA3A-4388F8D17C6B}" type="presParOf" srcId="{3CC137FB-3069-475C-B083-D59E46699903}" destId="{E55002BC-27A2-4B58-A0B9-1117A4FBB4DE}" srcOrd="6" destOrd="0" presId="urn:microsoft.com/office/officeart/2005/8/layout/hProcess10"/>
    <dgm:cxn modelId="{2E97C445-CBFB-47BC-98D8-0BED6EFAD929}" type="presParOf" srcId="{E55002BC-27A2-4B58-A0B9-1117A4FBB4DE}" destId="{546F4DFA-0230-4DCD-A835-1192B223AFAE}" srcOrd="0" destOrd="0" presId="urn:microsoft.com/office/officeart/2005/8/layout/hProcess10"/>
    <dgm:cxn modelId="{774161F7-81D1-4C22-B23D-6CD25F8D3A7C}" type="presParOf" srcId="{E55002BC-27A2-4B58-A0B9-1117A4FBB4DE}" destId="{2C37DF91-0D69-45B5-ADB0-99FBDEEB4E31}" srcOrd="1" destOrd="0" presId="urn:microsoft.com/office/officeart/2005/8/layout/hProcess10"/>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D36162-5F0D-44C1-BF18-A5576AEFAF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9409674D-DDC8-48F4-BA87-65B541242DCE}">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Emotional neglect</a:t>
          </a:r>
        </a:p>
      </dgm:t>
    </dgm:pt>
    <dgm:pt modelId="{536E6581-D937-418C-80A2-005A56EFCE9D}" type="parTrans" cxnId="{3FC220D0-731E-42BB-A51F-6423D0E0C5D5}">
      <dgm:prSet/>
      <dgm:spPr>
        <a:solidFill>
          <a:srgbClr val="0070C0"/>
        </a:solidFill>
      </dgm:spPr>
      <dgm:t>
        <a:bodyPr/>
        <a:lstStyle/>
        <a:p>
          <a:endParaRPr lang="en-GB"/>
        </a:p>
      </dgm:t>
    </dgm:pt>
    <dgm:pt modelId="{536DD663-23CE-4822-BB19-081AA5DED9E6}" type="sibTrans" cxnId="{3FC220D0-731E-42BB-A51F-6423D0E0C5D5}">
      <dgm:prSet/>
      <dgm:spPr/>
      <dgm:t>
        <a:bodyPr/>
        <a:lstStyle/>
        <a:p>
          <a:endParaRPr lang="en-GB"/>
        </a:p>
      </dgm:t>
    </dgm:pt>
    <dgm:pt modelId="{02FB4B30-44B4-4790-B6CE-CE4885AEEBC3}">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Emotional abuse</a:t>
          </a:r>
        </a:p>
      </dgm:t>
    </dgm:pt>
    <dgm:pt modelId="{E11859F1-3090-4DA6-949B-133162937AF2}" type="parTrans" cxnId="{ED3CD934-8243-4E63-96E8-75700D6996AB}">
      <dgm:prSet/>
      <dgm:spPr>
        <a:solidFill>
          <a:srgbClr val="0070C0"/>
        </a:solidFill>
      </dgm:spPr>
      <dgm:t>
        <a:bodyPr/>
        <a:lstStyle/>
        <a:p>
          <a:endParaRPr lang="en-GB"/>
        </a:p>
      </dgm:t>
    </dgm:pt>
    <dgm:pt modelId="{BFB9A8F6-B60A-4289-A533-8BE862C41C7B}" type="sibTrans" cxnId="{ED3CD934-8243-4E63-96E8-75700D6996AB}">
      <dgm:prSet/>
      <dgm:spPr/>
      <dgm:t>
        <a:bodyPr/>
        <a:lstStyle/>
        <a:p>
          <a:endParaRPr lang="en-GB"/>
        </a:p>
      </dgm:t>
    </dgm:pt>
    <dgm:pt modelId="{312652A3-A4FD-4928-8B9A-26F58993478D}">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Sexual abuse</a:t>
          </a:r>
        </a:p>
      </dgm:t>
    </dgm:pt>
    <dgm:pt modelId="{B50AF32D-FBEC-469D-99AF-7EB86BB787B3}" type="parTrans" cxnId="{72356177-32A7-417E-95CB-F7F6AECF12C5}">
      <dgm:prSet/>
      <dgm:spPr>
        <a:solidFill>
          <a:srgbClr val="0070C0"/>
        </a:solidFill>
      </dgm:spPr>
      <dgm:t>
        <a:bodyPr/>
        <a:lstStyle/>
        <a:p>
          <a:endParaRPr lang="en-GB"/>
        </a:p>
      </dgm:t>
    </dgm:pt>
    <dgm:pt modelId="{D8ED3B6D-8B85-4E5C-93F5-A03F585EAAD8}" type="sibTrans" cxnId="{72356177-32A7-417E-95CB-F7F6AECF12C5}">
      <dgm:prSet/>
      <dgm:spPr/>
      <dgm:t>
        <a:bodyPr/>
        <a:lstStyle/>
        <a:p>
          <a:endParaRPr lang="en-GB"/>
        </a:p>
      </dgm:t>
    </dgm:pt>
    <dgm:pt modelId="{7FD8C78C-4868-4259-BF3E-60A907DFAB9F}">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Caregivers have mental health problems</a:t>
          </a:r>
        </a:p>
      </dgm:t>
    </dgm:pt>
    <dgm:pt modelId="{70D70C18-103A-4941-9B4A-0A10449496E6}" type="parTrans" cxnId="{811A434E-40B6-4BEA-962A-32F771EC3E03}">
      <dgm:prSet/>
      <dgm:spPr>
        <a:solidFill>
          <a:srgbClr val="0070C0"/>
        </a:solidFill>
      </dgm:spPr>
      <dgm:t>
        <a:bodyPr/>
        <a:lstStyle/>
        <a:p>
          <a:endParaRPr lang="en-GB"/>
        </a:p>
      </dgm:t>
    </dgm:pt>
    <dgm:pt modelId="{290AED8B-54A1-45C0-AECF-211E4AD39E5E}" type="sibTrans" cxnId="{811A434E-40B6-4BEA-962A-32F771EC3E03}">
      <dgm:prSet/>
      <dgm:spPr/>
      <dgm:t>
        <a:bodyPr/>
        <a:lstStyle/>
        <a:p>
          <a:endParaRPr lang="en-GB"/>
        </a:p>
      </dgm:t>
    </dgm:pt>
    <dgm:pt modelId="{E7454B95-1098-47DE-9B16-F388EE6DB1C0}">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Domestic abuse</a:t>
          </a:r>
        </a:p>
      </dgm:t>
    </dgm:pt>
    <dgm:pt modelId="{E1F70A64-A1A3-4083-9D4F-DC9531E51B78}" type="parTrans" cxnId="{97B8218A-F4CF-45C0-81C9-ADAA93C7B543}">
      <dgm:prSet/>
      <dgm:spPr>
        <a:solidFill>
          <a:srgbClr val="0070C0"/>
        </a:solidFill>
      </dgm:spPr>
      <dgm:t>
        <a:bodyPr/>
        <a:lstStyle/>
        <a:p>
          <a:endParaRPr lang="en-GB"/>
        </a:p>
      </dgm:t>
    </dgm:pt>
    <dgm:pt modelId="{B5CA7A0C-9AC9-4C02-B951-201E3AC6882F}" type="sibTrans" cxnId="{97B8218A-F4CF-45C0-81C9-ADAA93C7B543}">
      <dgm:prSet/>
      <dgm:spPr/>
      <dgm:t>
        <a:bodyPr/>
        <a:lstStyle/>
        <a:p>
          <a:endParaRPr lang="en-GB"/>
        </a:p>
      </dgm:t>
    </dgm:pt>
    <dgm:pt modelId="{CFE42FFD-00BD-4E23-907D-C18912DEA3DC}">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Caregivers have spent time in prison</a:t>
          </a:r>
        </a:p>
      </dgm:t>
    </dgm:pt>
    <dgm:pt modelId="{96D16870-96B7-4D36-B6DB-AEA62726C498}" type="parTrans" cxnId="{D0833D42-A16E-4F44-8142-F435A3F1AB48}">
      <dgm:prSet/>
      <dgm:spPr>
        <a:solidFill>
          <a:srgbClr val="0070C0"/>
        </a:solidFill>
      </dgm:spPr>
      <dgm:t>
        <a:bodyPr/>
        <a:lstStyle/>
        <a:p>
          <a:endParaRPr lang="en-GB"/>
        </a:p>
      </dgm:t>
    </dgm:pt>
    <dgm:pt modelId="{9D4E90F8-044F-476D-A5E2-7CD9C40356C5}" type="sibTrans" cxnId="{D0833D42-A16E-4F44-8142-F435A3F1AB48}">
      <dgm:prSet/>
      <dgm:spPr/>
      <dgm:t>
        <a:bodyPr/>
        <a:lstStyle/>
        <a:p>
          <a:endParaRPr lang="en-GB"/>
        </a:p>
      </dgm:t>
    </dgm:pt>
    <dgm:pt modelId="{DFC33119-6D1D-4EC2-8F8A-F5ED9E259E5F}">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Loss of a parent (e.g. through separation, death or abandonment)</a:t>
          </a:r>
        </a:p>
      </dgm:t>
    </dgm:pt>
    <dgm:pt modelId="{11FC9FC8-8AA3-4305-A426-72644EE0A0C9}" type="parTrans" cxnId="{8FDA0F79-1998-4D58-AD44-9DDE96BDE671}">
      <dgm:prSet/>
      <dgm:spPr>
        <a:solidFill>
          <a:srgbClr val="0070C0"/>
        </a:solidFill>
      </dgm:spPr>
      <dgm:t>
        <a:bodyPr/>
        <a:lstStyle/>
        <a:p>
          <a:endParaRPr lang="en-GB"/>
        </a:p>
      </dgm:t>
    </dgm:pt>
    <dgm:pt modelId="{75054E99-77D5-4664-9701-D5FBEEB06B68}" type="sibTrans" cxnId="{8FDA0F79-1998-4D58-AD44-9DDE96BDE671}">
      <dgm:prSet/>
      <dgm:spPr/>
      <dgm:t>
        <a:bodyPr/>
        <a:lstStyle/>
        <a:p>
          <a:endParaRPr lang="en-GB"/>
        </a:p>
      </dgm:t>
    </dgm:pt>
    <dgm:pt modelId="{C893BB76-564C-4C22-AED0-6B9ED15024B9}">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Physical abuse</a:t>
          </a:r>
        </a:p>
      </dgm:t>
    </dgm:pt>
    <dgm:pt modelId="{9514F343-E590-4A8B-A712-8B9324623B67}" type="parTrans" cxnId="{78230B03-3C9C-4307-ABB9-E3FACCA1939A}">
      <dgm:prSet/>
      <dgm:spPr/>
      <dgm:t>
        <a:bodyPr/>
        <a:lstStyle/>
        <a:p>
          <a:endParaRPr lang="en-GB"/>
        </a:p>
      </dgm:t>
    </dgm:pt>
    <dgm:pt modelId="{1F9FE114-4B1B-4C7A-9901-657A6C7BDFF8}" type="sibTrans" cxnId="{78230B03-3C9C-4307-ABB9-E3FACCA1939A}">
      <dgm:prSet/>
      <dgm:spPr/>
      <dgm:t>
        <a:bodyPr/>
        <a:lstStyle/>
        <a:p>
          <a:endParaRPr lang="en-GB"/>
        </a:p>
      </dgm:t>
    </dgm:pt>
    <dgm:pt modelId="{740DA5B9-5E76-450D-AC92-CAC801B3DBA0}">
      <dgm:prSet phldrT="[Text]" custT="1"/>
      <dgm:spPr>
        <a:solidFill>
          <a:srgbClr val="0070C0"/>
        </a:solidFill>
      </dgm:spPr>
      <dgm:t>
        <a:bodyPr/>
        <a:lstStyle/>
        <a:p>
          <a:r>
            <a:rPr lang="en-GB" sz="1400" dirty="0">
              <a:latin typeface="Arial" panose="020B0604020202020204" pitchFamily="34" charset="0"/>
              <a:cs typeface="Arial" panose="020B0604020202020204" pitchFamily="34" charset="0"/>
            </a:rPr>
            <a:t>Physical neglect</a:t>
          </a:r>
        </a:p>
      </dgm:t>
    </dgm:pt>
    <dgm:pt modelId="{58A85119-31EF-4618-B5FA-7F6390732408}" type="sibTrans" cxnId="{D300FEE8-9DF2-42F3-A22B-E823630176D2}">
      <dgm:prSet/>
      <dgm:spPr/>
      <dgm:t>
        <a:bodyPr/>
        <a:lstStyle/>
        <a:p>
          <a:endParaRPr lang="en-GB"/>
        </a:p>
      </dgm:t>
    </dgm:pt>
    <dgm:pt modelId="{F8F96837-CFBC-4B52-9FA8-DDB434CF2C8E}" type="parTrans" cxnId="{D300FEE8-9DF2-42F3-A22B-E823630176D2}">
      <dgm:prSet/>
      <dgm:spPr>
        <a:solidFill>
          <a:srgbClr val="0070C0"/>
        </a:solidFill>
      </dgm:spPr>
      <dgm:t>
        <a:bodyPr/>
        <a:lstStyle/>
        <a:p>
          <a:endParaRPr lang="en-GB"/>
        </a:p>
      </dgm:t>
    </dgm:pt>
    <dgm:pt modelId="{6F6F2289-C3E2-4BF3-A51C-19D20D42A3A5}">
      <dgm:prSet phldrT="[Text]" custT="1"/>
      <dgm:spPr>
        <a:solidFill>
          <a:srgbClr val="0070C0"/>
        </a:solidFill>
      </dgm:spPr>
      <dgm:t>
        <a:bodyPr/>
        <a:lstStyle/>
        <a:p>
          <a:r>
            <a:rPr lang="en-GB" sz="1400">
              <a:latin typeface="Arial" panose="020B0604020202020204" pitchFamily="34" charset="0"/>
              <a:cs typeface="Arial" panose="020B0604020202020204" pitchFamily="34" charset="0"/>
            </a:rPr>
            <a:t>Household drug and alcohol use</a:t>
          </a:r>
          <a:endParaRPr lang="en-GB" sz="1400" dirty="0">
            <a:latin typeface="Arial" panose="020B0604020202020204" pitchFamily="34" charset="0"/>
            <a:cs typeface="Arial" panose="020B0604020202020204" pitchFamily="34" charset="0"/>
          </a:endParaRPr>
        </a:p>
      </dgm:t>
    </dgm:pt>
    <dgm:pt modelId="{242E5D9B-3F0D-4712-9AEB-2DE75B2D1B5C}" type="parTrans" cxnId="{6593F470-79CD-4594-A1CC-E064785AD5E8}">
      <dgm:prSet/>
      <dgm:spPr/>
      <dgm:t>
        <a:bodyPr/>
        <a:lstStyle/>
        <a:p>
          <a:endParaRPr lang="en-GB"/>
        </a:p>
      </dgm:t>
    </dgm:pt>
    <dgm:pt modelId="{0BBFF2A7-09D3-41FF-821D-2BF887F79F9C}" type="sibTrans" cxnId="{6593F470-79CD-4594-A1CC-E064785AD5E8}">
      <dgm:prSet/>
      <dgm:spPr/>
      <dgm:t>
        <a:bodyPr/>
        <a:lstStyle/>
        <a:p>
          <a:endParaRPr lang="en-GB"/>
        </a:p>
      </dgm:t>
    </dgm:pt>
    <dgm:pt modelId="{79D914D7-4C30-4D5D-A27E-9FC5C5A4A852}" type="pres">
      <dgm:prSet presAssocID="{FFD36162-5F0D-44C1-BF18-A5576AEFAFCA}" presName="diagram" presStyleCnt="0">
        <dgm:presLayoutVars>
          <dgm:dir/>
          <dgm:resizeHandles val="exact"/>
        </dgm:presLayoutVars>
      </dgm:prSet>
      <dgm:spPr/>
    </dgm:pt>
    <dgm:pt modelId="{39CB17D9-2E64-4965-8272-D509458BA740}" type="pres">
      <dgm:prSet presAssocID="{9409674D-DDC8-48F4-BA87-65B541242DCE}" presName="node" presStyleLbl="node1" presStyleIdx="0" presStyleCnt="10">
        <dgm:presLayoutVars>
          <dgm:bulletEnabled val="1"/>
        </dgm:presLayoutVars>
      </dgm:prSet>
      <dgm:spPr/>
    </dgm:pt>
    <dgm:pt modelId="{258B3F32-D08C-4F86-AEDE-DCE5E8A4C725}" type="pres">
      <dgm:prSet presAssocID="{536DD663-23CE-4822-BB19-081AA5DED9E6}" presName="sibTrans" presStyleCnt="0"/>
      <dgm:spPr/>
    </dgm:pt>
    <dgm:pt modelId="{42220873-62B5-41FE-83FC-D70124425269}" type="pres">
      <dgm:prSet presAssocID="{740DA5B9-5E76-450D-AC92-CAC801B3DBA0}" presName="node" presStyleLbl="node1" presStyleIdx="1" presStyleCnt="10">
        <dgm:presLayoutVars>
          <dgm:bulletEnabled val="1"/>
        </dgm:presLayoutVars>
      </dgm:prSet>
      <dgm:spPr/>
    </dgm:pt>
    <dgm:pt modelId="{BDC9A235-AF4A-4EA1-BE5E-9DA09E6CFB2D}" type="pres">
      <dgm:prSet presAssocID="{58A85119-31EF-4618-B5FA-7F6390732408}" presName="sibTrans" presStyleCnt="0"/>
      <dgm:spPr/>
    </dgm:pt>
    <dgm:pt modelId="{3A15722B-81F1-4561-8182-05348F781FC1}" type="pres">
      <dgm:prSet presAssocID="{C893BB76-564C-4C22-AED0-6B9ED15024B9}" presName="node" presStyleLbl="node1" presStyleIdx="2" presStyleCnt="10">
        <dgm:presLayoutVars>
          <dgm:bulletEnabled val="1"/>
        </dgm:presLayoutVars>
      </dgm:prSet>
      <dgm:spPr/>
    </dgm:pt>
    <dgm:pt modelId="{4E4FD5C4-FB8D-4127-939A-218DC1C4045C}" type="pres">
      <dgm:prSet presAssocID="{1F9FE114-4B1B-4C7A-9901-657A6C7BDFF8}" presName="sibTrans" presStyleCnt="0"/>
      <dgm:spPr/>
    </dgm:pt>
    <dgm:pt modelId="{0CAF7103-747D-4D1C-9B54-03AF9C1386EF}" type="pres">
      <dgm:prSet presAssocID="{02FB4B30-44B4-4790-B6CE-CE4885AEEBC3}" presName="node" presStyleLbl="node1" presStyleIdx="3" presStyleCnt="10">
        <dgm:presLayoutVars>
          <dgm:bulletEnabled val="1"/>
        </dgm:presLayoutVars>
      </dgm:prSet>
      <dgm:spPr/>
    </dgm:pt>
    <dgm:pt modelId="{2910C3DA-F599-4AC5-BF29-6D3E11041677}" type="pres">
      <dgm:prSet presAssocID="{BFB9A8F6-B60A-4289-A533-8BE862C41C7B}" presName="sibTrans" presStyleCnt="0"/>
      <dgm:spPr/>
    </dgm:pt>
    <dgm:pt modelId="{5E0B441F-3CB2-475B-A518-5A9603F8CDAF}" type="pres">
      <dgm:prSet presAssocID="{312652A3-A4FD-4928-8B9A-26F58993478D}" presName="node" presStyleLbl="node1" presStyleIdx="4" presStyleCnt="10">
        <dgm:presLayoutVars>
          <dgm:bulletEnabled val="1"/>
        </dgm:presLayoutVars>
      </dgm:prSet>
      <dgm:spPr/>
    </dgm:pt>
    <dgm:pt modelId="{0E92D198-22AB-4211-92D5-B085E4E299A7}" type="pres">
      <dgm:prSet presAssocID="{D8ED3B6D-8B85-4E5C-93F5-A03F585EAAD8}" presName="sibTrans" presStyleCnt="0"/>
      <dgm:spPr/>
    </dgm:pt>
    <dgm:pt modelId="{443E1249-BF87-422C-81C9-15746D7EE5EF}" type="pres">
      <dgm:prSet presAssocID="{6F6F2289-C3E2-4BF3-A51C-19D20D42A3A5}" presName="node" presStyleLbl="node1" presStyleIdx="5" presStyleCnt="10">
        <dgm:presLayoutVars>
          <dgm:bulletEnabled val="1"/>
        </dgm:presLayoutVars>
      </dgm:prSet>
      <dgm:spPr/>
    </dgm:pt>
    <dgm:pt modelId="{CC214885-F08F-44DB-87FC-1AFB6F4C7BBF}" type="pres">
      <dgm:prSet presAssocID="{0BBFF2A7-09D3-41FF-821D-2BF887F79F9C}" presName="sibTrans" presStyleCnt="0"/>
      <dgm:spPr/>
    </dgm:pt>
    <dgm:pt modelId="{077007D5-F25D-4CD8-9D78-DFC9D2568286}" type="pres">
      <dgm:prSet presAssocID="{7FD8C78C-4868-4259-BF3E-60A907DFAB9F}" presName="node" presStyleLbl="node1" presStyleIdx="6" presStyleCnt="10">
        <dgm:presLayoutVars>
          <dgm:bulletEnabled val="1"/>
        </dgm:presLayoutVars>
      </dgm:prSet>
      <dgm:spPr/>
    </dgm:pt>
    <dgm:pt modelId="{5F17416F-818F-4A7B-A1C6-1738273E0244}" type="pres">
      <dgm:prSet presAssocID="{290AED8B-54A1-45C0-AECF-211E4AD39E5E}" presName="sibTrans" presStyleCnt="0"/>
      <dgm:spPr/>
    </dgm:pt>
    <dgm:pt modelId="{4BC4E4E9-D495-438D-BB1C-1A5DB3C607FE}" type="pres">
      <dgm:prSet presAssocID="{E7454B95-1098-47DE-9B16-F388EE6DB1C0}" presName="node" presStyleLbl="node1" presStyleIdx="7" presStyleCnt="10">
        <dgm:presLayoutVars>
          <dgm:bulletEnabled val="1"/>
        </dgm:presLayoutVars>
      </dgm:prSet>
      <dgm:spPr/>
    </dgm:pt>
    <dgm:pt modelId="{08F19A9F-5D8A-4701-9FD2-22C03538271D}" type="pres">
      <dgm:prSet presAssocID="{B5CA7A0C-9AC9-4C02-B951-201E3AC6882F}" presName="sibTrans" presStyleCnt="0"/>
      <dgm:spPr/>
    </dgm:pt>
    <dgm:pt modelId="{E63FCBF1-C3BC-4245-AF30-437CA901792A}" type="pres">
      <dgm:prSet presAssocID="{CFE42FFD-00BD-4E23-907D-C18912DEA3DC}" presName="node" presStyleLbl="node1" presStyleIdx="8" presStyleCnt="10">
        <dgm:presLayoutVars>
          <dgm:bulletEnabled val="1"/>
        </dgm:presLayoutVars>
      </dgm:prSet>
      <dgm:spPr/>
    </dgm:pt>
    <dgm:pt modelId="{A35CD2D7-FD65-4FBE-B4AB-2049FCB0CD60}" type="pres">
      <dgm:prSet presAssocID="{9D4E90F8-044F-476D-A5E2-7CD9C40356C5}" presName="sibTrans" presStyleCnt="0"/>
      <dgm:spPr/>
    </dgm:pt>
    <dgm:pt modelId="{9E504A80-0F43-4F72-8D07-8D26EFDD739F}" type="pres">
      <dgm:prSet presAssocID="{DFC33119-6D1D-4EC2-8F8A-F5ED9E259E5F}" presName="node" presStyleLbl="node1" presStyleIdx="9" presStyleCnt="10">
        <dgm:presLayoutVars>
          <dgm:bulletEnabled val="1"/>
        </dgm:presLayoutVars>
      </dgm:prSet>
      <dgm:spPr/>
    </dgm:pt>
  </dgm:ptLst>
  <dgm:cxnLst>
    <dgm:cxn modelId="{78230B03-3C9C-4307-ABB9-E3FACCA1939A}" srcId="{FFD36162-5F0D-44C1-BF18-A5576AEFAFCA}" destId="{C893BB76-564C-4C22-AED0-6B9ED15024B9}" srcOrd="2" destOrd="0" parTransId="{9514F343-E590-4A8B-A712-8B9324623B67}" sibTransId="{1F9FE114-4B1B-4C7A-9901-657A6C7BDFF8}"/>
    <dgm:cxn modelId="{0C9F1117-763A-447B-892A-1BAA45149454}" type="presOf" srcId="{C893BB76-564C-4C22-AED0-6B9ED15024B9}" destId="{3A15722B-81F1-4561-8182-05348F781FC1}" srcOrd="0" destOrd="0" presId="urn:microsoft.com/office/officeart/2005/8/layout/default"/>
    <dgm:cxn modelId="{ED3CD934-8243-4E63-96E8-75700D6996AB}" srcId="{FFD36162-5F0D-44C1-BF18-A5576AEFAFCA}" destId="{02FB4B30-44B4-4790-B6CE-CE4885AEEBC3}" srcOrd="3" destOrd="0" parTransId="{E11859F1-3090-4DA6-949B-133162937AF2}" sibTransId="{BFB9A8F6-B60A-4289-A533-8BE862C41C7B}"/>
    <dgm:cxn modelId="{FDC5853F-5BBD-4C92-B834-F68A8A69681B}" type="presOf" srcId="{6F6F2289-C3E2-4BF3-A51C-19D20D42A3A5}" destId="{443E1249-BF87-422C-81C9-15746D7EE5EF}" srcOrd="0" destOrd="0" presId="urn:microsoft.com/office/officeart/2005/8/layout/default"/>
    <dgm:cxn modelId="{D0833D42-A16E-4F44-8142-F435A3F1AB48}" srcId="{FFD36162-5F0D-44C1-BF18-A5576AEFAFCA}" destId="{CFE42FFD-00BD-4E23-907D-C18912DEA3DC}" srcOrd="8" destOrd="0" parTransId="{96D16870-96B7-4D36-B6DB-AEA62726C498}" sibTransId="{9D4E90F8-044F-476D-A5E2-7CD9C40356C5}"/>
    <dgm:cxn modelId="{BC694B48-A2A9-4EFD-A8ED-F09DD4249239}" type="presOf" srcId="{DFC33119-6D1D-4EC2-8F8A-F5ED9E259E5F}" destId="{9E504A80-0F43-4F72-8D07-8D26EFDD739F}" srcOrd="0" destOrd="0" presId="urn:microsoft.com/office/officeart/2005/8/layout/default"/>
    <dgm:cxn modelId="{4C70FF69-47C6-4E72-A695-CBE59E2853D5}" type="presOf" srcId="{E7454B95-1098-47DE-9B16-F388EE6DB1C0}" destId="{4BC4E4E9-D495-438D-BB1C-1A5DB3C607FE}" srcOrd="0" destOrd="0" presId="urn:microsoft.com/office/officeart/2005/8/layout/default"/>
    <dgm:cxn modelId="{811A434E-40B6-4BEA-962A-32F771EC3E03}" srcId="{FFD36162-5F0D-44C1-BF18-A5576AEFAFCA}" destId="{7FD8C78C-4868-4259-BF3E-60A907DFAB9F}" srcOrd="6" destOrd="0" parTransId="{70D70C18-103A-4941-9B4A-0A10449496E6}" sibTransId="{290AED8B-54A1-45C0-AECF-211E4AD39E5E}"/>
    <dgm:cxn modelId="{6593F470-79CD-4594-A1CC-E064785AD5E8}" srcId="{FFD36162-5F0D-44C1-BF18-A5576AEFAFCA}" destId="{6F6F2289-C3E2-4BF3-A51C-19D20D42A3A5}" srcOrd="5" destOrd="0" parTransId="{242E5D9B-3F0D-4712-9AEB-2DE75B2D1B5C}" sibTransId="{0BBFF2A7-09D3-41FF-821D-2BF887F79F9C}"/>
    <dgm:cxn modelId="{701A5351-2098-43D3-B936-4B8E7991BC97}" type="presOf" srcId="{9409674D-DDC8-48F4-BA87-65B541242DCE}" destId="{39CB17D9-2E64-4965-8272-D509458BA740}" srcOrd="0" destOrd="0" presId="urn:microsoft.com/office/officeart/2005/8/layout/default"/>
    <dgm:cxn modelId="{72356177-32A7-417E-95CB-F7F6AECF12C5}" srcId="{FFD36162-5F0D-44C1-BF18-A5576AEFAFCA}" destId="{312652A3-A4FD-4928-8B9A-26F58993478D}" srcOrd="4" destOrd="0" parTransId="{B50AF32D-FBEC-469D-99AF-7EB86BB787B3}" sibTransId="{D8ED3B6D-8B85-4E5C-93F5-A03F585EAAD8}"/>
    <dgm:cxn modelId="{8FDA0F79-1998-4D58-AD44-9DDE96BDE671}" srcId="{FFD36162-5F0D-44C1-BF18-A5576AEFAFCA}" destId="{DFC33119-6D1D-4EC2-8F8A-F5ED9E259E5F}" srcOrd="9" destOrd="0" parTransId="{11FC9FC8-8AA3-4305-A426-72644EE0A0C9}" sibTransId="{75054E99-77D5-4664-9701-D5FBEEB06B68}"/>
    <dgm:cxn modelId="{97B8218A-F4CF-45C0-81C9-ADAA93C7B543}" srcId="{FFD36162-5F0D-44C1-BF18-A5576AEFAFCA}" destId="{E7454B95-1098-47DE-9B16-F388EE6DB1C0}" srcOrd="7" destOrd="0" parTransId="{E1F70A64-A1A3-4083-9D4F-DC9531E51B78}" sibTransId="{B5CA7A0C-9AC9-4C02-B951-201E3AC6882F}"/>
    <dgm:cxn modelId="{05217993-2A9D-473C-AF04-79950EAAF325}" type="presOf" srcId="{CFE42FFD-00BD-4E23-907D-C18912DEA3DC}" destId="{E63FCBF1-C3BC-4245-AF30-437CA901792A}" srcOrd="0" destOrd="0" presId="urn:microsoft.com/office/officeart/2005/8/layout/default"/>
    <dgm:cxn modelId="{A8F763C6-F3C0-487F-B96D-DF1DFF8C7603}" type="presOf" srcId="{02FB4B30-44B4-4790-B6CE-CE4885AEEBC3}" destId="{0CAF7103-747D-4D1C-9B54-03AF9C1386EF}" srcOrd="0" destOrd="0" presId="urn:microsoft.com/office/officeart/2005/8/layout/default"/>
    <dgm:cxn modelId="{3FC220D0-731E-42BB-A51F-6423D0E0C5D5}" srcId="{FFD36162-5F0D-44C1-BF18-A5576AEFAFCA}" destId="{9409674D-DDC8-48F4-BA87-65B541242DCE}" srcOrd="0" destOrd="0" parTransId="{536E6581-D937-418C-80A2-005A56EFCE9D}" sibTransId="{536DD663-23CE-4822-BB19-081AA5DED9E6}"/>
    <dgm:cxn modelId="{9C82E0D6-6D90-4355-B1D9-31E04188CEF4}" type="presOf" srcId="{7FD8C78C-4868-4259-BF3E-60A907DFAB9F}" destId="{077007D5-F25D-4CD8-9D78-DFC9D2568286}" srcOrd="0" destOrd="0" presId="urn:microsoft.com/office/officeart/2005/8/layout/default"/>
    <dgm:cxn modelId="{3C77C2D7-B4AF-448C-8397-D23599DF2303}" type="presOf" srcId="{740DA5B9-5E76-450D-AC92-CAC801B3DBA0}" destId="{42220873-62B5-41FE-83FC-D70124425269}" srcOrd="0" destOrd="0" presId="urn:microsoft.com/office/officeart/2005/8/layout/default"/>
    <dgm:cxn modelId="{E1F380E0-F038-4524-A587-831E30FE0964}" type="presOf" srcId="{312652A3-A4FD-4928-8B9A-26F58993478D}" destId="{5E0B441F-3CB2-475B-A518-5A9603F8CDAF}" srcOrd="0" destOrd="0" presId="urn:microsoft.com/office/officeart/2005/8/layout/default"/>
    <dgm:cxn modelId="{D300FEE8-9DF2-42F3-A22B-E823630176D2}" srcId="{FFD36162-5F0D-44C1-BF18-A5576AEFAFCA}" destId="{740DA5B9-5E76-450D-AC92-CAC801B3DBA0}" srcOrd="1" destOrd="0" parTransId="{F8F96837-CFBC-4B52-9FA8-DDB434CF2C8E}" sibTransId="{58A85119-31EF-4618-B5FA-7F6390732408}"/>
    <dgm:cxn modelId="{A1CC05FE-8738-4BE2-9E9E-B16AEE7F4903}" type="presOf" srcId="{FFD36162-5F0D-44C1-BF18-A5576AEFAFCA}" destId="{79D914D7-4C30-4D5D-A27E-9FC5C5A4A852}" srcOrd="0" destOrd="0" presId="urn:microsoft.com/office/officeart/2005/8/layout/default"/>
    <dgm:cxn modelId="{8D66581E-1E55-49AB-9F1A-16F3F2A96322}" type="presParOf" srcId="{79D914D7-4C30-4D5D-A27E-9FC5C5A4A852}" destId="{39CB17D9-2E64-4965-8272-D509458BA740}" srcOrd="0" destOrd="0" presId="urn:microsoft.com/office/officeart/2005/8/layout/default"/>
    <dgm:cxn modelId="{AEA2ED91-F7E4-4065-86B2-795E97D584DF}" type="presParOf" srcId="{79D914D7-4C30-4D5D-A27E-9FC5C5A4A852}" destId="{258B3F32-D08C-4F86-AEDE-DCE5E8A4C725}" srcOrd="1" destOrd="0" presId="urn:microsoft.com/office/officeart/2005/8/layout/default"/>
    <dgm:cxn modelId="{38D49D61-FCA4-4B8A-8DAB-19AF6E4C08DD}" type="presParOf" srcId="{79D914D7-4C30-4D5D-A27E-9FC5C5A4A852}" destId="{42220873-62B5-41FE-83FC-D70124425269}" srcOrd="2" destOrd="0" presId="urn:microsoft.com/office/officeart/2005/8/layout/default"/>
    <dgm:cxn modelId="{8377E168-2D1F-4760-B30A-6E27E1A1FD98}" type="presParOf" srcId="{79D914D7-4C30-4D5D-A27E-9FC5C5A4A852}" destId="{BDC9A235-AF4A-4EA1-BE5E-9DA09E6CFB2D}" srcOrd="3" destOrd="0" presId="urn:microsoft.com/office/officeart/2005/8/layout/default"/>
    <dgm:cxn modelId="{4A7F80D0-99F9-472F-8F30-9F8A45D04C07}" type="presParOf" srcId="{79D914D7-4C30-4D5D-A27E-9FC5C5A4A852}" destId="{3A15722B-81F1-4561-8182-05348F781FC1}" srcOrd="4" destOrd="0" presId="urn:microsoft.com/office/officeart/2005/8/layout/default"/>
    <dgm:cxn modelId="{EE8D60CF-8B54-418E-811C-DF086C79CB2B}" type="presParOf" srcId="{79D914D7-4C30-4D5D-A27E-9FC5C5A4A852}" destId="{4E4FD5C4-FB8D-4127-939A-218DC1C4045C}" srcOrd="5" destOrd="0" presId="urn:microsoft.com/office/officeart/2005/8/layout/default"/>
    <dgm:cxn modelId="{DF920323-4398-42BE-B57F-79D0A55EDB3F}" type="presParOf" srcId="{79D914D7-4C30-4D5D-A27E-9FC5C5A4A852}" destId="{0CAF7103-747D-4D1C-9B54-03AF9C1386EF}" srcOrd="6" destOrd="0" presId="urn:microsoft.com/office/officeart/2005/8/layout/default"/>
    <dgm:cxn modelId="{44AA1377-1139-4C57-922A-CA45AFFC43DA}" type="presParOf" srcId="{79D914D7-4C30-4D5D-A27E-9FC5C5A4A852}" destId="{2910C3DA-F599-4AC5-BF29-6D3E11041677}" srcOrd="7" destOrd="0" presId="urn:microsoft.com/office/officeart/2005/8/layout/default"/>
    <dgm:cxn modelId="{CC5F1FB6-C97B-4E8E-9622-43C936516B21}" type="presParOf" srcId="{79D914D7-4C30-4D5D-A27E-9FC5C5A4A852}" destId="{5E0B441F-3CB2-475B-A518-5A9603F8CDAF}" srcOrd="8" destOrd="0" presId="urn:microsoft.com/office/officeart/2005/8/layout/default"/>
    <dgm:cxn modelId="{3F3BEC35-93D0-436A-B0E2-55C328D9CF37}" type="presParOf" srcId="{79D914D7-4C30-4D5D-A27E-9FC5C5A4A852}" destId="{0E92D198-22AB-4211-92D5-B085E4E299A7}" srcOrd="9" destOrd="0" presId="urn:microsoft.com/office/officeart/2005/8/layout/default"/>
    <dgm:cxn modelId="{2964C4E1-E187-4572-ADEA-5729F765C873}" type="presParOf" srcId="{79D914D7-4C30-4D5D-A27E-9FC5C5A4A852}" destId="{443E1249-BF87-422C-81C9-15746D7EE5EF}" srcOrd="10" destOrd="0" presId="urn:microsoft.com/office/officeart/2005/8/layout/default"/>
    <dgm:cxn modelId="{7B1B75A4-2999-4648-AF77-050E7334C0B4}" type="presParOf" srcId="{79D914D7-4C30-4D5D-A27E-9FC5C5A4A852}" destId="{CC214885-F08F-44DB-87FC-1AFB6F4C7BBF}" srcOrd="11" destOrd="0" presId="urn:microsoft.com/office/officeart/2005/8/layout/default"/>
    <dgm:cxn modelId="{111F43D4-C00A-4AE3-9A21-9E4F333AF839}" type="presParOf" srcId="{79D914D7-4C30-4D5D-A27E-9FC5C5A4A852}" destId="{077007D5-F25D-4CD8-9D78-DFC9D2568286}" srcOrd="12" destOrd="0" presId="urn:microsoft.com/office/officeart/2005/8/layout/default"/>
    <dgm:cxn modelId="{C143E3F2-601D-4CEB-AD9B-2AFCAFFA1350}" type="presParOf" srcId="{79D914D7-4C30-4D5D-A27E-9FC5C5A4A852}" destId="{5F17416F-818F-4A7B-A1C6-1738273E0244}" srcOrd="13" destOrd="0" presId="urn:microsoft.com/office/officeart/2005/8/layout/default"/>
    <dgm:cxn modelId="{5CD7D6A1-8A73-4599-9094-55EE992EF9FC}" type="presParOf" srcId="{79D914D7-4C30-4D5D-A27E-9FC5C5A4A852}" destId="{4BC4E4E9-D495-438D-BB1C-1A5DB3C607FE}" srcOrd="14" destOrd="0" presId="urn:microsoft.com/office/officeart/2005/8/layout/default"/>
    <dgm:cxn modelId="{A95A579B-9560-46F7-9998-E8060B71042B}" type="presParOf" srcId="{79D914D7-4C30-4D5D-A27E-9FC5C5A4A852}" destId="{08F19A9F-5D8A-4701-9FD2-22C03538271D}" srcOrd="15" destOrd="0" presId="urn:microsoft.com/office/officeart/2005/8/layout/default"/>
    <dgm:cxn modelId="{9F1692EF-E33E-44AD-AE08-86963EBF5AB0}" type="presParOf" srcId="{79D914D7-4C30-4D5D-A27E-9FC5C5A4A852}" destId="{E63FCBF1-C3BC-4245-AF30-437CA901792A}" srcOrd="16" destOrd="0" presId="urn:microsoft.com/office/officeart/2005/8/layout/default"/>
    <dgm:cxn modelId="{6E63A19B-5889-46C0-BD43-D898DADAE332}" type="presParOf" srcId="{79D914D7-4C30-4D5D-A27E-9FC5C5A4A852}" destId="{A35CD2D7-FD65-4FBE-B4AB-2049FCB0CD60}" srcOrd="17" destOrd="0" presId="urn:microsoft.com/office/officeart/2005/8/layout/default"/>
    <dgm:cxn modelId="{EB01D4E7-CCE5-4444-873E-EC7995C59E12}" type="presParOf" srcId="{79D914D7-4C30-4D5D-A27E-9FC5C5A4A852}" destId="{9E504A80-0F43-4F72-8D07-8D26EFDD739F}" srcOrd="1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733D2D-95E0-421D-87DE-CFC321BCFCEC}"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en-GB"/>
        </a:p>
      </dgm:t>
    </dgm:pt>
    <dgm:pt modelId="{C4E771A2-6A3C-4841-A669-0A98C04E2627}">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am not good enough</a:t>
          </a:r>
        </a:p>
      </dgm:t>
    </dgm:pt>
    <dgm:pt modelId="{29DC8D2B-5157-42F0-9C81-4A98E78405B6}" type="parTrans" cxnId="{7DE76353-9820-406C-8B62-49282EE545E9}">
      <dgm:prSet/>
      <dgm:spPr/>
      <dgm:t>
        <a:bodyPr/>
        <a:lstStyle/>
        <a:p>
          <a:endParaRPr lang="en-GB"/>
        </a:p>
      </dgm:t>
    </dgm:pt>
    <dgm:pt modelId="{73BEFB54-AC28-4C7D-89B0-F5230C16CC14}" type="sibTrans" cxnId="{7DE76353-9820-406C-8B62-49282EE545E9}">
      <dgm:prSet/>
      <dgm:spPr/>
      <dgm:t>
        <a:bodyPr/>
        <a:lstStyle/>
        <a:p>
          <a:endParaRPr lang="en-GB"/>
        </a:p>
      </dgm:t>
    </dgm:pt>
    <dgm:pt modelId="{91F26B3A-A00E-4D47-9ECC-06F60F96DA9B}">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am a bad person</a:t>
          </a:r>
        </a:p>
      </dgm:t>
    </dgm:pt>
    <dgm:pt modelId="{0435AEF5-51B5-4B63-8154-E9E16D2A800D}" type="parTrans" cxnId="{5E64EA6B-7229-4A88-8115-C38F2BF3B904}">
      <dgm:prSet/>
      <dgm:spPr/>
      <dgm:t>
        <a:bodyPr/>
        <a:lstStyle/>
        <a:p>
          <a:endParaRPr lang="en-GB"/>
        </a:p>
      </dgm:t>
    </dgm:pt>
    <dgm:pt modelId="{37D279B9-0957-432B-B9F7-C5600E9044EF}" type="sibTrans" cxnId="{5E64EA6B-7229-4A88-8115-C38F2BF3B904}">
      <dgm:prSet/>
      <dgm:spPr/>
      <dgm:t>
        <a:bodyPr/>
        <a:lstStyle/>
        <a:p>
          <a:endParaRPr lang="en-GB"/>
        </a:p>
      </dgm:t>
    </dgm:pt>
    <dgm:pt modelId="{3640F5AD-F654-481F-BC98-FD461540925D}">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am worthless</a:t>
          </a:r>
        </a:p>
      </dgm:t>
    </dgm:pt>
    <dgm:pt modelId="{B0747040-AC08-4DC2-8DE9-1ADCB6EEA278}" type="parTrans" cxnId="{5F2DC199-C048-40CD-9B9A-14DD45ADCBB9}">
      <dgm:prSet/>
      <dgm:spPr/>
      <dgm:t>
        <a:bodyPr/>
        <a:lstStyle/>
        <a:p>
          <a:endParaRPr lang="en-GB"/>
        </a:p>
      </dgm:t>
    </dgm:pt>
    <dgm:pt modelId="{F16E2439-4390-440B-99E7-576338007F4C}" type="sibTrans" cxnId="{5F2DC199-C048-40CD-9B9A-14DD45ADCBB9}">
      <dgm:prSet/>
      <dgm:spPr/>
      <dgm:t>
        <a:bodyPr/>
        <a:lstStyle/>
        <a:p>
          <a:endParaRPr lang="en-GB"/>
        </a:p>
      </dgm:t>
    </dgm:pt>
    <dgm:pt modelId="{4509FBF5-EA17-44C8-B9CD-6E53EB1485CE}">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don’t deserve to be happy</a:t>
          </a:r>
        </a:p>
      </dgm:t>
    </dgm:pt>
    <dgm:pt modelId="{ED46242A-3EB6-45B2-93D2-721E1B02441F}" type="parTrans" cxnId="{BC805817-FEEE-4537-9A71-E5D839307DD2}">
      <dgm:prSet/>
      <dgm:spPr/>
      <dgm:t>
        <a:bodyPr/>
        <a:lstStyle/>
        <a:p>
          <a:endParaRPr lang="en-GB"/>
        </a:p>
      </dgm:t>
    </dgm:pt>
    <dgm:pt modelId="{2DA09318-8432-4B4A-B62D-D9812B525A65}" type="sibTrans" cxnId="{BC805817-FEEE-4537-9A71-E5D839307DD2}">
      <dgm:prSet/>
      <dgm:spPr/>
      <dgm:t>
        <a:bodyPr/>
        <a:lstStyle/>
        <a:p>
          <a:endParaRPr lang="en-GB"/>
        </a:p>
      </dgm:t>
    </dgm:pt>
    <dgm:pt modelId="{10B2CD17-02D4-4FD3-A13B-AE2AE4339839}">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cannot trust anyone</a:t>
          </a:r>
        </a:p>
      </dgm:t>
    </dgm:pt>
    <dgm:pt modelId="{D502C99B-4B0D-4729-A03F-8B671E3D5966}" type="parTrans" cxnId="{A097E2F0-DF8D-48F0-A359-4FE6BF7003A7}">
      <dgm:prSet/>
      <dgm:spPr/>
      <dgm:t>
        <a:bodyPr/>
        <a:lstStyle/>
        <a:p>
          <a:endParaRPr lang="en-GB"/>
        </a:p>
      </dgm:t>
    </dgm:pt>
    <dgm:pt modelId="{54305235-CA6B-412E-BD09-50035A11083D}" type="sibTrans" cxnId="{A097E2F0-DF8D-48F0-A359-4FE6BF7003A7}">
      <dgm:prSet/>
      <dgm:spPr/>
      <dgm:t>
        <a:bodyPr/>
        <a:lstStyle/>
        <a:p>
          <a:endParaRPr lang="en-GB"/>
        </a:p>
      </dgm:t>
    </dgm:pt>
    <dgm:pt modelId="{57253CD1-509C-41A5-A7ED-284ED9356907}">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There is something wrong with me</a:t>
          </a:r>
        </a:p>
      </dgm:t>
    </dgm:pt>
    <dgm:pt modelId="{31370A97-FA95-4E5E-BA68-53655CF56913}" type="parTrans" cxnId="{243C9909-3DDB-498F-900D-BF67B14EC40E}">
      <dgm:prSet/>
      <dgm:spPr/>
      <dgm:t>
        <a:bodyPr/>
        <a:lstStyle/>
        <a:p>
          <a:endParaRPr lang="en-GB"/>
        </a:p>
      </dgm:t>
    </dgm:pt>
    <dgm:pt modelId="{8954973D-0924-4768-B385-F94594355628}" type="sibTrans" cxnId="{243C9909-3DDB-498F-900D-BF67B14EC40E}">
      <dgm:prSet/>
      <dgm:spPr/>
      <dgm:t>
        <a:bodyPr/>
        <a:lstStyle/>
        <a:p>
          <a:endParaRPr lang="en-GB"/>
        </a:p>
      </dgm:t>
    </dgm:pt>
    <dgm:pt modelId="{5F0A3DAC-6736-4E38-AB84-B0164871FE06}">
      <dgm:prSet custT="1"/>
      <dgm:spPr>
        <a:solidFill>
          <a:srgbClr val="0070C0"/>
        </a:solidFill>
      </dgm:spPr>
      <dgm:t>
        <a:bodyPr/>
        <a:lstStyle/>
        <a:p>
          <a:r>
            <a:rPr lang="en-GB" sz="1400" b="0" i="0" dirty="0">
              <a:solidFill>
                <a:schemeClr val="bg1"/>
              </a:solidFill>
              <a:effectLst/>
              <a:latin typeface="Arial" panose="020B0604020202020204" pitchFamily="34" charset="0"/>
              <a:cs typeface="Arial" panose="020B0604020202020204" pitchFamily="34" charset="0"/>
            </a:rPr>
            <a:t>I can’t show anyone my emotions</a:t>
          </a:r>
        </a:p>
      </dgm:t>
    </dgm:pt>
    <dgm:pt modelId="{2C6A2A2E-8227-4638-8BCB-9E29B3E5F356}" type="parTrans" cxnId="{E45385B4-8C2C-47F6-8D27-6D2EC04901F2}">
      <dgm:prSet/>
      <dgm:spPr/>
      <dgm:t>
        <a:bodyPr/>
        <a:lstStyle/>
        <a:p>
          <a:endParaRPr lang="en-GB"/>
        </a:p>
      </dgm:t>
    </dgm:pt>
    <dgm:pt modelId="{9A44134D-1DF1-4432-AF1F-F52AD758C06E}" type="sibTrans" cxnId="{E45385B4-8C2C-47F6-8D27-6D2EC04901F2}">
      <dgm:prSet/>
      <dgm:spPr/>
      <dgm:t>
        <a:bodyPr/>
        <a:lstStyle/>
        <a:p>
          <a:endParaRPr lang="en-GB"/>
        </a:p>
      </dgm:t>
    </dgm:pt>
    <dgm:pt modelId="{C150F39D-9694-497C-8BD8-130B2589B5CD}" type="pres">
      <dgm:prSet presAssocID="{32733D2D-95E0-421D-87DE-CFC321BCFCEC}" presName="Name0" presStyleCnt="0">
        <dgm:presLayoutVars>
          <dgm:dir/>
          <dgm:resizeHandles val="exact"/>
        </dgm:presLayoutVars>
      </dgm:prSet>
      <dgm:spPr/>
    </dgm:pt>
    <dgm:pt modelId="{8A673559-C0D7-4FD0-887E-2D00A0753071}" type="pres">
      <dgm:prSet presAssocID="{C4E771A2-6A3C-4841-A669-0A98C04E2627}" presName="Name5" presStyleLbl="vennNode1" presStyleIdx="0" presStyleCnt="7">
        <dgm:presLayoutVars>
          <dgm:bulletEnabled val="1"/>
        </dgm:presLayoutVars>
      </dgm:prSet>
      <dgm:spPr/>
    </dgm:pt>
    <dgm:pt modelId="{E41980D9-DF79-4E0B-A5E6-27C2381CDC1B}" type="pres">
      <dgm:prSet presAssocID="{73BEFB54-AC28-4C7D-89B0-F5230C16CC14}" presName="space" presStyleCnt="0"/>
      <dgm:spPr/>
    </dgm:pt>
    <dgm:pt modelId="{EA1AE9CD-B547-41F4-994E-07E83E35B9BE}" type="pres">
      <dgm:prSet presAssocID="{91F26B3A-A00E-4D47-9ECC-06F60F96DA9B}" presName="Name5" presStyleLbl="vennNode1" presStyleIdx="1" presStyleCnt="7">
        <dgm:presLayoutVars>
          <dgm:bulletEnabled val="1"/>
        </dgm:presLayoutVars>
      </dgm:prSet>
      <dgm:spPr/>
    </dgm:pt>
    <dgm:pt modelId="{7B9D8A10-56F7-4D97-BF51-88AB1BD1CD8C}" type="pres">
      <dgm:prSet presAssocID="{37D279B9-0957-432B-B9F7-C5600E9044EF}" presName="space" presStyleCnt="0"/>
      <dgm:spPr/>
    </dgm:pt>
    <dgm:pt modelId="{8789B7A5-9347-4FE9-918A-0657379EA14B}" type="pres">
      <dgm:prSet presAssocID="{3640F5AD-F654-481F-BC98-FD461540925D}" presName="Name5" presStyleLbl="vennNode1" presStyleIdx="2" presStyleCnt="7">
        <dgm:presLayoutVars>
          <dgm:bulletEnabled val="1"/>
        </dgm:presLayoutVars>
      </dgm:prSet>
      <dgm:spPr/>
    </dgm:pt>
    <dgm:pt modelId="{3326CCD3-0968-47AD-B77F-02379ACDDE02}" type="pres">
      <dgm:prSet presAssocID="{F16E2439-4390-440B-99E7-576338007F4C}" presName="space" presStyleCnt="0"/>
      <dgm:spPr/>
    </dgm:pt>
    <dgm:pt modelId="{0159A435-91CC-4A8D-B7FA-545F83B7DD4C}" type="pres">
      <dgm:prSet presAssocID="{4509FBF5-EA17-44C8-B9CD-6E53EB1485CE}" presName="Name5" presStyleLbl="vennNode1" presStyleIdx="3" presStyleCnt="7">
        <dgm:presLayoutVars>
          <dgm:bulletEnabled val="1"/>
        </dgm:presLayoutVars>
      </dgm:prSet>
      <dgm:spPr/>
    </dgm:pt>
    <dgm:pt modelId="{6112F4FE-E816-49C5-AF58-C95314B9F89B}" type="pres">
      <dgm:prSet presAssocID="{2DA09318-8432-4B4A-B62D-D9812B525A65}" presName="space" presStyleCnt="0"/>
      <dgm:spPr/>
    </dgm:pt>
    <dgm:pt modelId="{7DE49E5A-AF50-4B7A-A648-D9011BF7F462}" type="pres">
      <dgm:prSet presAssocID="{10B2CD17-02D4-4FD3-A13B-AE2AE4339839}" presName="Name5" presStyleLbl="vennNode1" presStyleIdx="4" presStyleCnt="7">
        <dgm:presLayoutVars>
          <dgm:bulletEnabled val="1"/>
        </dgm:presLayoutVars>
      </dgm:prSet>
      <dgm:spPr/>
    </dgm:pt>
    <dgm:pt modelId="{D751CFCE-3BC1-4034-ABA7-BD04D94B0F30}" type="pres">
      <dgm:prSet presAssocID="{54305235-CA6B-412E-BD09-50035A11083D}" presName="space" presStyleCnt="0"/>
      <dgm:spPr/>
    </dgm:pt>
    <dgm:pt modelId="{0503D585-46D8-425E-ADE4-CED0EB2CA208}" type="pres">
      <dgm:prSet presAssocID="{57253CD1-509C-41A5-A7ED-284ED9356907}" presName="Name5" presStyleLbl="vennNode1" presStyleIdx="5" presStyleCnt="7">
        <dgm:presLayoutVars>
          <dgm:bulletEnabled val="1"/>
        </dgm:presLayoutVars>
      </dgm:prSet>
      <dgm:spPr/>
    </dgm:pt>
    <dgm:pt modelId="{95FA0F17-2143-418A-9456-64AD694D1CBA}" type="pres">
      <dgm:prSet presAssocID="{8954973D-0924-4768-B385-F94594355628}" presName="space" presStyleCnt="0"/>
      <dgm:spPr/>
    </dgm:pt>
    <dgm:pt modelId="{49B7AC09-61C6-4FD2-9D38-8AF4B11CDB53}" type="pres">
      <dgm:prSet presAssocID="{5F0A3DAC-6736-4E38-AB84-B0164871FE06}" presName="Name5" presStyleLbl="vennNode1" presStyleIdx="6" presStyleCnt="7">
        <dgm:presLayoutVars>
          <dgm:bulletEnabled val="1"/>
        </dgm:presLayoutVars>
      </dgm:prSet>
      <dgm:spPr/>
    </dgm:pt>
  </dgm:ptLst>
  <dgm:cxnLst>
    <dgm:cxn modelId="{243C9909-3DDB-498F-900D-BF67B14EC40E}" srcId="{32733D2D-95E0-421D-87DE-CFC321BCFCEC}" destId="{57253CD1-509C-41A5-A7ED-284ED9356907}" srcOrd="5" destOrd="0" parTransId="{31370A97-FA95-4E5E-BA68-53655CF56913}" sibTransId="{8954973D-0924-4768-B385-F94594355628}"/>
    <dgm:cxn modelId="{AECF920D-096A-4A86-AC62-7927B09F50D1}" type="presOf" srcId="{91F26B3A-A00E-4D47-9ECC-06F60F96DA9B}" destId="{EA1AE9CD-B547-41F4-994E-07E83E35B9BE}" srcOrd="0" destOrd="0" presId="urn:microsoft.com/office/officeart/2005/8/layout/venn3"/>
    <dgm:cxn modelId="{BC805817-FEEE-4537-9A71-E5D839307DD2}" srcId="{32733D2D-95E0-421D-87DE-CFC321BCFCEC}" destId="{4509FBF5-EA17-44C8-B9CD-6E53EB1485CE}" srcOrd="3" destOrd="0" parTransId="{ED46242A-3EB6-45B2-93D2-721E1B02441F}" sibTransId="{2DA09318-8432-4B4A-B62D-D9812B525A65}"/>
    <dgm:cxn modelId="{1602B62E-D340-424A-A198-B9DD5D186ABD}" type="presOf" srcId="{10B2CD17-02D4-4FD3-A13B-AE2AE4339839}" destId="{7DE49E5A-AF50-4B7A-A648-D9011BF7F462}" srcOrd="0" destOrd="0" presId="urn:microsoft.com/office/officeart/2005/8/layout/venn3"/>
    <dgm:cxn modelId="{0993D360-7BFD-4426-986A-430A7C4470D6}" type="presOf" srcId="{4509FBF5-EA17-44C8-B9CD-6E53EB1485CE}" destId="{0159A435-91CC-4A8D-B7FA-545F83B7DD4C}" srcOrd="0" destOrd="0" presId="urn:microsoft.com/office/officeart/2005/8/layout/venn3"/>
    <dgm:cxn modelId="{5E64EA6B-7229-4A88-8115-C38F2BF3B904}" srcId="{32733D2D-95E0-421D-87DE-CFC321BCFCEC}" destId="{91F26B3A-A00E-4D47-9ECC-06F60F96DA9B}" srcOrd="1" destOrd="0" parTransId="{0435AEF5-51B5-4B63-8154-E9E16D2A800D}" sibTransId="{37D279B9-0957-432B-B9F7-C5600E9044EF}"/>
    <dgm:cxn modelId="{51F0FF71-CC45-4246-842C-7EFE5C087531}" type="presOf" srcId="{5F0A3DAC-6736-4E38-AB84-B0164871FE06}" destId="{49B7AC09-61C6-4FD2-9D38-8AF4B11CDB53}" srcOrd="0" destOrd="0" presId="urn:microsoft.com/office/officeart/2005/8/layout/venn3"/>
    <dgm:cxn modelId="{7DE76353-9820-406C-8B62-49282EE545E9}" srcId="{32733D2D-95E0-421D-87DE-CFC321BCFCEC}" destId="{C4E771A2-6A3C-4841-A669-0A98C04E2627}" srcOrd="0" destOrd="0" parTransId="{29DC8D2B-5157-42F0-9C81-4A98E78405B6}" sibTransId="{73BEFB54-AC28-4C7D-89B0-F5230C16CC14}"/>
    <dgm:cxn modelId="{73D8E658-7239-40BA-A172-628095FEECBB}" type="presOf" srcId="{C4E771A2-6A3C-4841-A669-0A98C04E2627}" destId="{8A673559-C0D7-4FD0-887E-2D00A0753071}" srcOrd="0" destOrd="0" presId="urn:microsoft.com/office/officeart/2005/8/layout/venn3"/>
    <dgm:cxn modelId="{F63AD859-8351-46FA-8AE8-4E937A7BBD74}" type="presOf" srcId="{32733D2D-95E0-421D-87DE-CFC321BCFCEC}" destId="{C150F39D-9694-497C-8BD8-130B2589B5CD}" srcOrd="0" destOrd="0" presId="urn:microsoft.com/office/officeart/2005/8/layout/venn3"/>
    <dgm:cxn modelId="{5F2DC199-C048-40CD-9B9A-14DD45ADCBB9}" srcId="{32733D2D-95E0-421D-87DE-CFC321BCFCEC}" destId="{3640F5AD-F654-481F-BC98-FD461540925D}" srcOrd="2" destOrd="0" parTransId="{B0747040-AC08-4DC2-8DE9-1ADCB6EEA278}" sibTransId="{F16E2439-4390-440B-99E7-576338007F4C}"/>
    <dgm:cxn modelId="{32C7679E-69AC-4B6D-B061-537DFA6CFB9F}" type="presOf" srcId="{57253CD1-509C-41A5-A7ED-284ED9356907}" destId="{0503D585-46D8-425E-ADE4-CED0EB2CA208}" srcOrd="0" destOrd="0" presId="urn:microsoft.com/office/officeart/2005/8/layout/venn3"/>
    <dgm:cxn modelId="{D015C6A0-F41B-4EEF-BE03-96B8EA3945D7}" type="presOf" srcId="{3640F5AD-F654-481F-BC98-FD461540925D}" destId="{8789B7A5-9347-4FE9-918A-0657379EA14B}" srcOrd="0" destOrd="0" presId="urn:microsoft.com/office/officeart/2005/8/layout/venn3"/>
    <dgm:cxn modelId="{E45385B4-8C2C-47F6-8D27-6D2EC04901F2}" srcId="{32733D2D-95E0-421D-87DE-CFC321BCFCEC}" destId="{5F0A3DAC-6736-4E38-AB84-B0164871FE06}" srcOrd="6" destOrd="0" parTransId="{2C6A2A2E-8227-4638-8BCB-9E29B3E5F356}" sibTransId="{9A44134D-1DF1-4432-AF1F-F52AD758C06E}"/>
    <dgm:cxn modelId="{A097E2F0-DF8D-48F0-A359-4FE6BF7003A7}" srcId="{32733D2D-95E0-421D-87DE-CFC321BCFCEC}" destId="{10B2CD17-02D4-4FD3-A13B-AE2AE4339839}" srcOrd="4" destOrd="0" parTransId="{D502C99B-4B0D-4729-A03F-8B671E3D5966}" sibTransId="{54305235-CA6B-412E-BD09-50035A11083D}"/>
    <dgm:cxn modelId="{05AAC627-95C9-4A4F-85AA-1CCF8B5501D6}" type="presParOf" srcId="{C150F39D-9694-497C-8BD8-130B2589B5CD}" destId="{8A673559-C0D7-4FD0-887E-2D00A0753071}" srcOrd="0" destOrd="0" presId="urn:microsoft.com/office/officeart/2005/8/layout/venn3"/>
    <dgm:cxn modelId="{C6FE55ED-9176-4236-9649-C8EC7478F41C}" type="presParOf" srcId="{C150F39D-9694-497C-8BD8-130B2589B5CD}" destId="{E41980D9-DF79-4E0B-A5E6-27C2381CDC1B}" srcOrd="1" destOrd="0" presId="urn:microsoft.com/office/officeart/2005/8/layout/venn3"/>
    <dgm:cxn modelId="{597E9AAB-2A95-4F63-AD4E-F905DC6139DA}" type="presParOf" srcId="{C150F39D-9694-497C-8BD8-130B2589B5CD}" destId="{EA1AE9CD-B547-41F4-994E-07E83E35B9BE}" srcOrd="2" destOrd="0" presId="urn:microsoft.com/office/officeart/2005/8/layout/venn3"/>
    <dgm:cxn modelId="{DE22B01E-7749-4080-9597-64BBD7F445FE}" type="presParOf" srcId="{C150F39D-9694-497C-8BD8-130B2589B5CD}" destId="{7B9D8A10-56F7-4D97-BF51-88AB1BD1CD8C}" srcOrd="3" destOrd="0" presId="urn:microsoft.com/office/officeart/2005/8/layout/venn3"/>
    <dgm:cxn modelId="{3FCAF55B-7938-49C9-8675-110E1DF9C5D3}" type="presParOf" srcId="{C150F39D-9694-497C-8BD8-130B2589B5CD}" destId="{8789B7A5-9347-4FE9-918A-0657379EA14B}" srcOrd="4" destOrd="0" presId="urn:microsoft.com/office/officeart/2005/8/layout/venn3"/>
    <dgm:cxn modelId="{5217D81A-C723-44D3-A954-7A26E3ADB28F}" type="presParOf" srcId="{C150F39D-9694-497C-8BD8-130B2589B5CD}" destId="{3326CCD3-0968-47AD-B77F-02379ACDDE02}" srcOrd="5" destOrd="0" presId="urn:microsoft.com/office/officeart/2005/8/layout/venn3"/>
    <dgm:cxn modelId="{A2C29746-281A-429F-A434-55CDDF8164C2}" type="presParOf" srcId="{C150F39D-9694-497C-8BD8-130B2589B5CD}" destId="{0159A435-91CC-4A8D-B7FA-545F83B7DD4C}" srcOrd="6" destOrd="0" presId="urn:microsoft.com/office/officeart/2005/8/layout/venn3"/>
    <dgm:cxn modelId="{7A124B61-FCC0-4A88-8CFA-BF9E23763979}" type="presParOf" srcId="{C150F39D-9694-497C-8BD8-130B2589B5CD}" destId="{6112F4FE-E816-49C5-AF58-C95314B9F89B}" srcOrd="7" destOrd="0" presId="urn:microsoft.com/office/officeart/2005/8/layout/venn3"/>
    <dgm:cxn modelId="{B1FBF4A9-647A-4E65-9086-FC1C64F3F072}" type="presParOf" srcId="{C150F39D-9694-497C-8BD8-130B2589B5CD}" destId="{7DE49E5A-AF50-4B7A-A648-D9011BF7F462}" srcOrd="8" destOrd="0" presId="urn:microsoft.com/office/officeart/2005/8/layout/venn3"/>
    <dgm:cxn modelId="{213E4762-6C31-4ECB-9F3D-683300850F63}" type="presParOf" srcId="{C150F39D-9694-497C-8BD8-130B2589B5CD}" destId="{D751CFCE-3BC1-4034-ABA7-BD04D94B0F30}" srcOrd="9" destOrd="0" presId="urn:microsoft.com/office/officeart/2005/8/layout/venn3"/>
    <dgm:cxn modelId="{4AAFDDB1-07F3-4EDB-9486-7D5F04DF5C71}" type="presParOf" srcId="{C150F39D-9694-497C-8BD8-130B2589B5CD}" destId="{0503D585-46D8-425E-ADE4-CED0EB2CA208}" srcOrd="10" destOrd="0" presId="urn:microsoft.com/office/officeart/2005/8/layout/venn3"/>
    <dgm:cxn modelId="{2AF1A430-3285-4261-8E2F-12E70ADFEF05}" type="presParOf" srcId="{C150F39D-9694-497C-8BD8-130B2589B5CD}" destId="{95FA0F17-2143-418A-9456-64AD694D1CBA}" srcOrd="11" destOrd="0" presId="urn:microsoft.com/office/officeart/2005/8/layout/venn3"/>
    <dgm:cxn modelId="{02BBF52A-CA74-45AE-BCB4-D4E53FD6723E}" type="presParOf" srcId="{C150F39D-9694-497C-8BD8-130B2589B5CD}" destId="{49B7AC09-61C6-4FD2-9D38-8AF4B11CDB53}" srcOrd="12" destOrd="0" presId="urn:microsoft.com/office/officeart/2005/8/layout/ven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C3F1EE5-83B0-4739-A299-20C1F475ECC0}" type="doc">
      <dgm:prSet loTypeId="urn:microsoft.com/office/officeart/2005/8/layout/lProcess1" loCatId="process" qsTypeId="urn:microsoft.com/office/officeart/2005/8/quickstyle/simple1" qsCatId="simple" csTypeId="urn:microsoft.com/office/officeart/2005/8/colors/accent1_2" csCatId="accent1" phldr="1"/>
      <dgm:spPr/>
    </dgm:pt>
    <dgm:pt modelId="{AFFE9B8A-C07D-4207-930D-53AF2AF8E325}">
      <dgm:prSet phldrT="[Text]" custT="1"/>
      <dgm:spPr>
        <a:solidFill>
          <a:srgbClr val="0070C0"/>
        </a:solidFill>
        <a:ln>
          <a:noFill/>
        </a:ln>
      </dgm:spPr>
      <dgm:t>
        <a:bodyPr/>
        <a:lstStyle/>
        <a:p>
          <a:r>
            <a:rPr lang="en-GB" sz="1400" dirty="0">
              <a:solidFill>
                <a:schemeClr val="bg1"/>
              </a:solidFill>
              <a:latin typeface="Arial" panose="020B0604020202020204" pitchFamily="34" charset="0"/>
              <a:cs typeface="Arial" panose="020B0604020202020204" pitchFamily="34" charset="0"/>
            </a:rPr>
            <a:t>When relationships are inconsistent</a:t>
          </a:r>
        </a:p>
      </dgm:t>
    </dgm:pt>
    <dgm:pt modelId="{2971735A-8D66-4B9F-AD58-BB48A477D13C}" type="parTrans" cxnId="{06FC854F-7E2F-4B42-BF6B-0DCB90949E3D}">
      <dgm:prSet/>
      <dgm:spPr/>
      <dgm:t>
        <a:bodyPr/>
        <a:lstStyle/>
        <a:p>
          <a:endParaRPr lang="en-GB"/>
        </a:p>
      </dgm:t>
    </dgm:pt>
    <dgm:pt modelId="{73A877D4-A061-4C35-A051-F11431A155DC}" type="sibTrans" cxnId="{06FC854F-7E2F-4B42-BF6B-0DCB90949E3D}">
      <dgm:prSet/>
      <dgm:spPr/>
      <dgm:t>
        <a:bodyPr/>
        <a:lstStyle/>
        <a:p>
          <a:endParaRPr lang="en-GB"/>
        </a:p>
      </dgm:t>
    </dgm:pt>
    <dgm:pt modelId="{B1BF17E1-433F-440A-B05D-06E275E5C5E0}">
      <dgm:prSet phldrT="[Text]" custT="1"/>
      <dgm:spPr>
        <a:solidFill>
          <a:srgbClr val="0070C0"/>
        </a:solidFill>
        <a:ln>
          <a:noFill/>
        </a:ln>
      </dgm:spPr>
      <dgm:t>
        <a:bodyPr/>
        <a:lstStyle/>
        <a:p>
          <a:r>
            <a:rPr lang="en-GB" sz="1400" dirty="0">
              <a:solidFill>
                <a:schemeClr val="bg1"/>
              </a:solidFill>
              <a:latin typeface="Arial" panose="020B0604020202020204" pitchFamily="34" charset="0"/>
              <a:cs typeface="Arial" panose="020B0604020202020204" pitchFamily="34" charset="0"/>
            </a:rPr>
            <a:t>Unmet needs</a:t>
          </a:r>
        </a:p>
      </dgm:t>
    </dgm:pt>
    <dgm:pt modelId="{ADD8D536-B4C5-4B1D-B404-A0C048903B7C}" type="parTrans" cxnId="{D1699B20-711A-4DE1-8430-4681DB1C465D}">
      <dgm:prSet/>
      <dgm:spPr/>
      <dgm:t>
        <a:bodyPr/>
        <a:lstStyle/>
        <a:p>
          <a:endParaRPr lang="en-GB"/>
        </a:p>
      </dgm:t>
    </dgm:pt>
    <dgm:pt modelId="{E453F142-4D3E-44D2-816E-2D35D8CA8348}" type="sibTrans" cxnId="{D1699B20-711A-4DE1-8430-4681DB1C465D}">
      <dgm:prSet/>
      <dgm:spPr/>
      <dgm:t>
        <a:bodyPr/>
        <a:lstStyle/>
        <a:p>
          <a:endParaRPr lang="en-GB"/>
        </a:p>
      </dgm:t>
    </dgm:pt>
    <dgm:pt modelId="{62D56402-1845-4B62-BC49-D82196B64192}">
      <dgm:prSet phldrT="[Text]" custT="1"/>
      <dgm:spPr>
        <a:solidFill>
          <a:srgbClr val="0070C0"/>
        </a:solidFill>
        <a:ln>
          <a:noFill/>
        </a:ln>
      </dgm:spPr>
      <dgm:t>
        <a:bodyPr/>
        <a:lstStyle/>
        <a:p>
          <a:r>
            <a:rPr lang="en-GB" sz="1400" dirty="0">
              <a:solidFill>
                <a:schemeClr val="bg1"/>
              </a:solidFill>
              <a:latin typeface="Arial" panose="020B0604020202020204" pitchFamily="34" charset="0"/>
              <a:cs typeface="Arial" panose="020B0604020202020204" pitchFamily="34" charset="0"/>
            </a:rPr>
            <a:t>Feeling unaccepted</a:t>
          </a:r>
        </a:p>
      </dgm:t>
    </dgm:pt>
    <dgm:pt modelId="{1485E4E1-C6A6-4113-843A-66DED26EA6EA}" type="parTrans" cxnId="{BD64557A-95D7-4827-B746-A1E54773BE87}">
      <dgm:prSet/>
      <dgm:spPr/>
      <dgm:t>
        <a:bodyPr/>
        <a:lstStyle/>
        <a:p>
          <a:endParaRPr lang="en-GB"/>
        </a:p>
      </dgm:t>
    </dgm:pt>
    <dgm:pt modelId="{C8DB8990-C86D-4BB3-BF5D-349B612119D7}" type="sibTrans" cxnId="{BD64557A-95D7-4827-B746-A1E54773BE87}">
      <dgm:prSet/>
      <dgm:spPr/>
      <dgm:t>
        <a:bodyPr/>
        <a:lstStyle/>
        <a:p>
          <a:endParaRPr lang="en-GB"/>
        </a:p>
      </dgm:t>
    </dgm:pt>
    <dgm:pt modelId="{093C383B-C874-4ADD-ABEA-A32E2CDCC4E8}">
      <dgm:prSet phldrT="[Text]" custT="1"/>
      <dgm:spPr>
        <a:solidFill>
          <a:srgbClr val="0070C0">
            <a:alpha val="54902"/>
          </a:srgbClr>
        </a:solidFill>
        <a:ln>
          <a:noFill/>
        </a:ln>
      </dgm:spPr>
      <dgm:t>
        <a:bodyPr/>
        <a:lstStyle/>
        <a:p>
          <a:r>
            <a:rPr lang="en-GB" sz="1400" dirty="0">
              <a:solidFill>
                <a:schemeClr val="bg1"/>
              </a:solidFill>
              <a:latin typeface="Arial" panose="020B0604020202020204" pitchFamily="34" charset="0"/>
              <a:cs typeface="Arial" panose="020B0604020202020204" pitchFamily="34" charset="0"/>
            </a:rPr>
            <a:t>Mistrust/Insecure</a:t>
          </a:r>
        </a:p>
      </dgm:t>
    </dgm:pt>
    <dgm:pt modelId="{1848CD57-EDED-4F58-A43B-75EED183DE15}" type="parTrans" cxnId="{071974D6-AD45-4A87-8639-D707EDF3942B}">
      <dgm:prSet/>
      <dgm:spPr>
        <a:solidFill>
          <a:srgbClr val="0070C0"/>
        </a:solidFill>
      </dgm:spPr>
      <dgm:t>
        <a:bodyPr/>
        <a:lstStyle/>
        <a:p>
          <a:endParaRPr lang="en-GB"/>
        </a:p>
      </dgm:t>
    </dgm:pt>
    <dgm:pt modelId="{4B4229C7-C199-4F46-907A-D9764150AF8F}" type="sibTrans" cxnId="{071974D6-AD45-4A87-8639-D707EDF3942B}">
      <dgm:prSet/>
      <dgm:spPr/>
      <dgm:t>
        <a:bodyPr/>
        <a:lstStyle/>
        <a:p>
          <a:endParaRPr lang="en-GB"/>
        </a:p>
      </dgm:t>
    </dgm:pt>
    <dgm:pt modelId="{74838A82-99A3-4A67-A47D-0A4C77455675}">
      <dgm:prSet phldrT="[Text]" custT="1"/>
      <dgm:spPr>
        <a:solidFill>
          <a:srgbClr val="0070C0">
            <a:alpha val="54902"/>
          </a:srgbClr>
        </a:solidFill>
        <a:ln>
          <a:noFill/>
        </a:ln>
      </dgm:spPr>
      <dgm:t>
        <a:bodyPr/>
        <a:lstStyle/>
        <a:p>
          <a:r>
            <a:rPr lang="en-GB" sz="1400" dirty="0">
              <a:solidFill>
                <a:schemeClr val="bg1"/>
              </a:solidFill>
              <a:latin typeface="Arial" panose="020B0604020202020204" pitchFamily="34" charset="0"/>
              <a:cs typeface="Arial" panose="020B0604020202020204" pitchFamily="34" charset="0"/>
            </a:rPr>
            <a:t>Rejected/Abandoned</a:t>
          </a:r>
        </a:p>
      </dgm:t>
    </dgm:pt>
    <dgm:pt modelId="{10FE0221-2759-4846-AA9C-72E0A866FBC5}" type="parTrans" cxnId="{75EEAF46-70A9-4210-9332-40407555EB9F}">
      <dgm:prSet/>
      <dgm:spPr>
        <a:solidFill>
          <a:srgbClr val="0070C0"/>
        </a:solidFill>
      </dgm:spPr>
      <dgm:t>
        <a:bodyPr/>
        <a:lstStyle/>
        <a:p>
          <a:endParaRPr lang="en-GB"/>
        </a:p>
      </dgm:t>
    </dgm:pt>
    <dgm:pt modelId="{F8DA577B-4E00-4422-B3BF-3D944EA51E4D}" type="sibTrans" cxnId="{75EEAF46-70A9-4210-9332-40407555EB9F}">
      <dgm:prSet/>
      <dgm:spPr/>
      <dgm:t>
        <a:bodyPr/>
        <a:lstStyle/>
        <a:p>
          <a:endParaRPr lang="en-GB"/>
        </a:p>
      </dgm:t>
    </dgm:pt>
    <dgm:pt modelId="{3711EE67-C127-4B40-A85F-8FC6F6BCF6E5}">
      <dgm:prSet phldrT="[Text]" custT="1"/>
      <dgm:spPr>
        <a:solidFill>
          <a:srgbClr val="0070C0">
            <a:alpha val="54902"/>
          </a:srgbClr>
        </a:solidFill>
        <a:ln>
          <a:noFill/>
        </a:ln>
      </dgm:spPr>
      <dgm:t>
        <a:bodyPr/>
        <a:lstStyle/>
        <a:p>
          <a:r>
            <a:rPr lang="en-GB" sz="1400" dirty="0">
              <a:solidFill>
                <a:schemeClr val="bg1"/>
              </a:solidFill>
              <a:latin typeface="Arial" panose="020B0604020202020204" pitchFamily="34" charset="0"/>
              <a:cs typeface="Arial" panose="020B0604020202020204" pitchFamily="34" charset="0"/>
            </a:rPr>
            <a:t>Invalidated</a:t>
          </a:r>
        </a:p>
      </dgm:t>
    </dgm:pt>
    <dgm:pt modelId="{5FCB0B2B-C990-4EF8-B52B-83C9007E14CE}" type="parTrans" cxnId="{790DEDDF-A51E-4DFA-BE8F-8C162F2AB75B}">
      <dgm:prSet/>
      <dgm:spPr>
        <a:solidFill>
          <a:srgbClr val="0070C0"/>
        </a:solidFill>
      </dgm:spPr>
      <dgm:t>
        <a:bodyPr/>
        <a:lstStyle/>
        <a:p>
          <a:endParaRPr lang="en-GB"/>
        </a:p>
      </dgm:t>
    </dgm:pt>
    <dgm:pt modelId="{CCC371CF-06F3-4890-8DF0-51B216A53CAA}" type="sibTrans" cxnId="{790DEDDF-A51E-4DFA-BE8F-8C162F2AB75B}">
      <dgm:prSet/>
      <dgm:spPr/>
      <dgm:t>
        <a:bodyPr/>
        <a:lstStyle/>
        <a:p>
          <a:endParaRPr lang="en-GB"/>
        </a:p>
      </dgm:t>
    </dgm:pt>
    <dgm:pt modelId="{C6AB28F7-9766-4AB1-BBA9-BB9739726771}">
      <dgm:prSet phldrT="[Text]" custT="1"/>
      <dgm:spPr>
        <a:solidFill>
          <a:srgbClr val="0070C0"/>
        </a:solidFill>
        <a:ln>
          <a:noFill/>
        </a:ln>
      </dgm:spPr>
      <dgm:t>
        <a:bodyPr/>
        <a:lstStyle/>
        <a:p>
          <a:r>
            <a:rPr lang="en-GB" sz="1400" dirty="0">
              <a:solidFill>
                <a:schemeClr val="bg1"/>
              </a:solidFill>
              <a:latin typeface="Arial" panose="020B0604020202020204" pitchFamily="34" charset="0"/>
              <a:cs typeface="Arial" panose="020B0604020202020204" pitchFamily="34" charset="0"/>
            </a:rPr>
            <a:t>When nurturing is absent</a:t>
          </a:r>
        </a:p>
      </dgm:t>
    </dgm:pt>
    <dgm:pt modelId="{27A4CC3C-3CEF-46A2-9071-EE2735548B67}" type="parTrans" cxnId="{49E7BD45-7AB9-42CA-9D28-5A714C4400C5}">
      <dgm:prSet/>
      <dgm:spPr/>
      <dgm:t>
        <a:bodyPr/>
        <a:lstStyle/>
        <a:p>
          <a:endParaRPr lang="en-GB"/>
        </a:p>
      </dgm:t>
    </dgm:pt>
    <dgm:pt modelId="{B09EA3BE-4ADF-44D5-AECE-DFC3454BE0BE}" type="sibTrans" cxnId="{49E7BD45-7AB9-42CA-9D28-5A714C4400C5}">
      <dgm:prSet/>
      <dgm:spPr/>
      <dgm:t>
        <a:bodyPr/>
        <a:lstStyle/>
        <a:p>
          <a:endParaRPr lang="en-GB"/>
        </a:p>
      </dgm:t>
    </dgm:pt>
    <dgm:pt modelId="{4FE8861D-679B-475B-A917-FF181B61F357}">
      <dgm:prSet phldrT="[Text]" custT="1"/>
      <dgm:spPr>
        <a:solidFill>
          <a:srgbClr val="0070C0">
            <a:alpha val="54902"/>
          </a:srgbClr>
        </a:solidFill>
        <a:ln>
          <a:noFill/>
        </a:ln>
      </dgm:spPr>
      <dgm:t>
        <a:bodyPr/>
        <a:lstStyle/>
        <a:p>
          <a:r>
            <a:rPr lang="en-GB" sz="1400" dirty="0">
              <a:solidFill>
                <a:schemeClr val="bg1"/>
              </a:solidFill>
              <a:latin typeface="Arial" panose="020B0604020202020204" pitchFamily="34" charset="0"/>
              <a:cs typeface="Arial" panose="020B0604020202020204" pitchFamily="34" charset="0"/>
            </a:rPr>
            <a:t>Emotional dysregulation</a:t>
          </a:r>
        </a:p>
      </dgm:t>
    </dgm:pt>
    <dgm:pt modelId="{AF0FF14E-37ED-4019-ABEB-85F6B47514B8}" type="parTrans" cxnId="{F4674172-A35C-409F-8A64-AE2C31EB2C84}">
      <dgm:prSet/>
      <dgm:spPr>
        <a:solidFill>
          <a:srgbClr val="0070C0"/>
        </a:solidFill>
      </dgm:spPr>
      <dgm:t>
        <a:bodyPr/>
        <a:lstStyle/>
        <a:p>
          <a:endParaRPr lang="en-GB"/>
        </a:p>
      </dgm:t>
    </dgm:pt>
    <dgm:pt modelId="{54CEA281-91F7-4520-8AA9-DE2BE96F3E17}" type="sibTrans" cxnId="{F4674172-A35C-409F-8A64-AE2C31EB2C84}">
      <dgm:prSet/>
      <dgm:spPr/>
      <dgm:t>
        <a:bodyPr/>
        <a:lstStyle/>
        <a:p>
          <a:endParaRPr lang="en-GB"/>
        </a:p>
      </dgm:t>
    </dgm:pt>
    <dgm:pt modelId="{1893B54F-4D35-41F8-9EA9-7F14F6CE9327}" type="pres">
      <dgm:prSet presAssocID="{4C3F1EE5-83B0-4739-A299-20C1F475ECC0}" presName="Name0" presStyleCnt="0">
        <dgm:presLayoutVars>
          <dgm:dir/>
          <dgm:animLvl val="lvl"/>
          <dgm:resizeHandles val="exact"/>
        </dgm:presLayoutVars>
      </dgm:prSet>
      <dgm:spPr/>
    </dgm:pt>
    <dgm:pt modelId="{D44B49D3-B529-4E5B-9D86-B5B773421201}" type="pres">
      <dgm:prSet presAssocID="{AFFE9B8A-C07D-4207-930D-53AF2AF8E325}" presName="vertFlow" presStyleCnt="0"/>
      <dgm:spPr/>
    </dgm:pt>
    <dgm:pt modelId="{92208876-E7CF-4CE1-BDDE-7F4625D21650}" type="pres">
      <dgm:prSet presAssocID="{AFFE9B8A-C07D-4207-930D-53AF2AF8E325}" presName="header" presStyleLbl="node1" presStyleIdx="0" presStyleCnt="4"/>
      <dgm:spPr/>
    </dgm:pt>
    <dgm:pt modelId="{8B98B345-174A-414B-A0E8-042D2FDC6053}" type="pres">
      <dgm:prSet presAssocID="{1848CD57-EDED-4F58-A43B-75EED183DE15}" presName="parTrans" presStyleLbl="sibTrans2D1" presStyleIdx="0" presStyleCnt="4" custScaleX="161051" custScaleY="161051"/>
      <dgm:spPr/>
    </dgm:pt>
    <dgm:pt modelId="{586A3CC0-2A16-4AE1-9FF9-96E5C820C7FD}" type="pres">
      <dgm:prSet presAssocID="{093C383B-C874-4ADD-ABEA-A32E2CDCC4E8}" presName="child" presStyleLbl="alignAccFollowNode1" presStyleIdx="0" presStyleCnt="4" custLinFactY="58619" custLinFactNeighborX="-94" custLinFactNeighborY="100000">
        <dgm:presLayoutVars>
          <dgm:chMax val="0"/>
          <dgm:bulletEnabled val="1"/>
        </dgm:presLayoutVars>
      </dgm:prSet>
      <dgm:spPr/>
    </dgm:pt>
    <dgm:pt modelId="{DF357D34-81AC-4A62-A3D7-6FF9A47ED95F}" type="pres">
      <dgm:prSet presAssocID="{AFFE9B8A-C07D-4207-930D-53AF2AF8E325}" presName="hSp" presStyleCnt="0"/>
      <dgm:spPr/>
    </dgm:pt>
    <dgm:pt modelId="{B01AFD36-6B1C-4445-90E9-CA2A08D7F828}" type="pres">
      <dgm:prSet presAssocID="{B1BF17E1-433F-440A-B05D-06E275E5C5E0}" presName="vertFlow" presStyleCnt="0"/>
      <dgm:spPr/>
    </dgm:pt>
    <dgm:pt modelId="{0A3D6B64-8693-4740-8095-5E666E45B6E7}" type="pres">
      <dgm:prSet presAssocID="{B1BF17E1-433F-440A-B05D-06E275E5C5E0}" presName="header" presStyleLbl="node1" presStyleIdx="1" presStyleCnt="4"/>
      <dgm:spPr/>
    </dgm:pt>
    <dgm:pt modelId="{B03A1C1C-5010-4492-AF48-7C882FB6A1D9}" type="pres">
      <dgm:prSet presAssocID="{10FE0221-2759-4846-AA9C-72E0A866FBC5}" presName="parTrans" presStyleLbl="sibTrans2D1" presStyleIdx="1" presStyleCnt="4" custScaleX="161051" custScaleY="161051"/>
      <dgm:spPr/>
    </dgm:pt>
    <dgm:pt modelId="{9DC367BC-E29D-480F-ADA4-3BF03084EC47}" type="pres">
      <dgm:prSet presAssocID="{74838A82-99A3-4A67-A47D-0A4C77455675}" presName="child" presStyleLbl="alignAccFollowNode1" presStyleIdx="1" presStyleCnt="4" custLinFactY="58619" custLinFactNeighborX="-94" custLinFactNeighborY="100000">
        <dgm:presLayoutVars>
          <dgm:chMax val="0"/>
          <dgm:bulletEnabled val="1"/>
        </dgm:presLayoutVars>
      </dgm:prSet>
      <dgm:spPr/>
    </dgm:pt>
    <dgm:pt modelId="{45E84AED-63E9-4B30-A60B-076CA7F5AD41}" type="pres">
      <dgm:prSet presAssocID="{B1BF17E1-433F-440A-B05D-06E275E5C5E0}" presName="hSp" presStyleCnt="0"/>
      <dgm:spPr/>
    </dgm:pt>
    <dgm:pt modelId="{1DC964AB-FECB-43CB-BE99-CB4ADC7584EC}" type="pres">
      <dgm:prSet presAssocID="{62D56402-1845-4B62-BC49-D82196B64192}" presName="vertFlow" presStyleCnt="0"/>
      <dgm:spPr/>
    </dgm:pt>
    <dgm:pt modelId="{B1C2FFB3-B326-44DB-B3AB-BA2305C28DBF}" type="pres">
      <dgm:prSet presAssocID="{62D56402-1845-4B62-BC49-D82196B64192}" presName="header" presStyleLbl="node1" presStyleIdx="2" presStyleCnt="4"/>
      <dgm:spPr/>
    </dgm:pt>
    <dgm:pt modelId="{D922A5E9-36A5-4494-9BF8-F2330D6624C8}" type="pres">
      <dgm:prSet presAssocID="{5FCB0B2B-C990-4EF8-B52B-83C9007E14CE}" presName="parTrans" presStyleLbl="sibTrans2D1" presStyleIdx="2" presStyleCnt="4" custScaleX="161051" custScaleY="161051"/>
      <dgm:spPr/>
    </dgm:pt>
    <dgm:pt modelId="{8060E6F9-DAFF-4ACF-BA2D-89A4B49606B0}" type="pres">
      <dgm:prSet presAssocID="{3711EE67-C127-4B40-A85F-8FC6F6BCF6E5}" presName="child" presStyleLbl="alignAccFollowNode1" presStyleIdx="2" presStyleCnt="4" custLinFactY="59417" custLinFactNeighborX="215" custLinFactNeighborY="100000">
        <dgm:presLayoutVars>
          <dgm:chMax val="0"/>
          <dgm:bulletEnabled val="1"/>
        </dgm:presLayoutVars>
      </dgm:prSet>
      <dgm:spPr/>
    </dgm:pt>
    <dgm:pt modelId="{C8C9DDA2-C03B-4E0D-B069-2B5372324A2D}" type="pres">
      <dgm:prSet presAssocID="{62D56402-1845-4B62-BC49-D82196B64192}" presName="hSp" presStyleCnt="0"/>
      <dgm:spPr/>
    </dgm:pt>
    <dgm:pt modelId="{5296C68E-FE91-4507-A568-E2CC39A205AC}" type="pres">
      <dgm:prSet presAssocID="{C6AB28F7-9766-4AB1-BBA9-BB9739726771}" presName="vertFlow" presStyleCnt="0"/>
      <dgm:spPr/>
    </dgm:pt>
    <dgm:pt modelId="{9DFFA911-A5AE-4D23-8A0F-12C32AFF8EF8}" type="pres">
      <dgm:prSet presAssocID="{C6AB28F7-9766-4AB1-BBA9-BB9739726771}" presName="header" presStyleLbl="node1" presStyleIdx="3" presStyleCnt="4"/>
      <dgm:spPr/>
    </dgm:pt>
    <dgm:pt modelId="{34EBBB37-4F0B-4740-86A9-0F22808D0B87}" type="pres">
      <dgm:prSet presAssocID="{AF0FF14E-37ED-4019-ABEB-85F6B47514B8}" presName="parTrans" presStyleLbl="sibTrans2D1" presStyleIdx="3" presStyleCnt="4" custScaleX="161051" custScaleY="161051"/>
      <dgm:spPr/>
    </dgm:pt>
    <dgm:pt modelId="{7923CA17-4431-4C38-A8E4-1046CA712675}" type="pres">
      <dgm:prSet presAssocID="{4FE8861D-679B-475B-A917-FF181B61F357}" presName="child" presStyleLbl="alignAccFollowNode1" presStyleIdx="3" presStyleCnt="4" custLinFactY="60215" custLinFactNeighborX="215" custLinFactNeighborY="100000">
        <dgm:presLayoutVars>
          <dgm:chMax val="0"/>
          <dgm:bulletEnabled val="1"/>
        </dgm:presLayoutVars>
      </dgm:prSet>
      <dgm:spPr/>
    </dgm:pt>
  </dgm:ptLst>
  <dgm:cxnLst>
    <dgm:cxn modelId="{E726EC09-B907-4F0C-B645-D0A06B5F7E78}" type="presOf" srcId="{62D56402-1845-4B62-BC49-D82196B64192}" destId="{B1C2FFB3-B326-44DB-B3AB-BA2305C28DBF}" srcOrd="0" destOrd="0" presId="urn:microsoft.com/office/officeart/2005/8/layout/lProcess1"/>
    <dgm:cxn modelId="{DCD48013-7635-4BC7-B6BA-73FA60CEFE73}" type="presOf" srcId="{B1BF17E1-433F-440A-B05D-06E275E5C5E0}" destId="{0A3D6B64-8693-4740-8095-5E666E45B6E7}" srcOrd="0" destOrd="0" presId="urn:microsoft.com/office/officeart/2005/8/layout/lProcess1"/>
    <dgm:cxn modelId="{D1699B20-711A-4DE1-8430-4681DB1C465D}" srcId="{4C3F1EE5-83B0-4739-A299-20C1F475ECC0}" destId="{B1BF17E1-433F-440A-B05D-06E275E5C5E0}" srcOrd="1" destOrd="0" parTransId="{ADD8D536-B4C5-4B1D-B404-A0C048903B7C}" sibTransId="{E453F142-4D3E-44D2-816E-2D35D8CA8348}"/>
    <dgm:cxn modelId="{600BE120-2850-4C23-AF09-6782DE6DF695}" type="presOf" srcId="{1848CD57-EDED-4F58-A43B-75EED183DE15}" destId="{8B98B345-174A-414B-A0E8-042D2FDC6053}" srcOrd="0" destOrd="0" presId="urn:microsoft.com/office/officeart/2005/8/layout/lProcess1"/>
    <dgm:cxn modelId="{DC83E839-FC4B-40E4-9F2B-A973632DB40E}" type="presOf" srcId="{4C3F1EE5-83B0-4739-A299-20C1F475ECC0}" destId="{1893B54F-4D35-41F8-9EA9-7F14F6CE9327}" srcOrd="0" destOrd="0" presId="urn:microsoft.com/office/officeart/2005/8/layout/lProcess1"/>
    <dgm:cxn modelId="{49E7BD45-7AB9-42CA-9D28-5A714C4400C5}" srcId="{4C3F1EE5-83B0-4739-A299-20C1F475ECC0}" destId="{C6AB28F7-9766-4AB1-BBA9-BB9739726771}" srcOrd="3" destOrd="0" parTransId="{27A4CC3C-3CEF-46A2-9071-EE2735548B67}" sibTransId="{B09EA3BE-4ADF-44D5-AECE-DFC3454BE0BE}"/>
    <dgm:cxn modelId="{75EEAF46-70A9-4210-9332-40407555EB9F}" srcId="{B1BF17E1-433F-440A-B05D-06E275E5C5E0}" destId="{74838A82-99A3-4A67-A47D-0A4C77455675}" srcOrd="0" destOrd="0" parTransId="{10FE0221-2759-4846-AA9C-72E0A866FBC5}" sibTransId="{F8DA577B-4E00-4422-B3BF-3D944EA51E4D}"/>
    <dgm:cxn modelId="{23968B6D-A724-44D1-ACD4-6E0905795EF4}" type="presOf" srcId="{3711EE67-C127-4B40-A85F-8FC6F6BCF6E5}" destId="{8060E6F9-DAFF-4ACF-BA2D-89A4B49606B0}" srcOrd="0" destOrd="0" presId="urn:microsoft.com/office/officeart/2005/8/layout/lProcess1"/>
    <dgm:cxn modelId="{06FC854F-7E2F-4B42-BF6B-0DCB90949E3D}" srcId="{4C3F1EE5-83B0-4739-A299-20C1F475ECC0}" destId="{AFFE9B8A-C07D-4207-930D-53AF2AF8E325}" srcOrd="0" destOrd="0" parTransId="{2971735A-8D66-4B9F-AD58-BB48A477D13C}" sibTransId="{73A877D4-A061-4C35-A051-F11431A155DC}"/>
    <dgm:cxn modelId="{F4674172-A35C-409F-8A64-AE2C31EB2C84}" srcId="{C6AB28F7-9766-4AB1-BBA9-BB9739726771}" destId="{4FE8861D-679B-475B-A917-FF181B61F357}" srcOrd="0" destOrd="0" parTransId="{AF0FF14E-37ED-4019-ABEB-85F6B47514B8}" sibTransId="{54CEA281-91F7-4520-8AA9-DE2BE96F3E17}"/>
    <dgm:cxn modelId="{599DE277-8708-4418-8FB1-CCF1EAC26E48}" type="presOf" srcId="{10FE0221-2759-4846-AA9C-72E0A866FBC5}" destId="{B03A1C1C-5010-4492-AF48-7C882FB6A1D9}" srcOrd="0" destOrd="0" presId="urn:microsoft.com/office/officeart/2005/8/layout/lProcess1"/>
    <dgm:cxn modelId="{BD64557A-95D7-4827-B746-A1E54773BE87}" srcId="{4C3F1EE5-83B0-4739-A299-20C1F475ECC0}" destId="{62D56402-1845-4B62-BC49-D82196B64192}" srcOrd="2" destOrd="0" parTransId="{1485E4E1-C6A6-4113-843A-66DED26EA6EA}" sibTransId="{C8DB8990-C86D-4BB3-BF5D-349B612119D7}"/>
    <dgm:cxn modelId="{537BF78C-814A-467C-9C20-A7A15F7A9992}" type="presOf" srcId="{AFFE9B8A-C07D-4207-930D-53AF2AF8E325}" destId="{92208876-E7CF-4CE1-BDDE-7F4625D21650}" srcOrd="0" destOrd="0" presId="urn:microsoft.com/office/officeart/2005/8/layout/lProcess1"/>
    <dgm:cxn modelId="{F6C8559A-A5D5-4276-AF67-996C3FAC9044}" type="presOf" srcId="{4FE8861D-679B-475B-A917-FF181B61F357}" destId="{7923CA17-4431-4C38-A8E4-1046CA712675}" srcOrd="0" destOrd="0" presId="urn:microsoft.com/office/officeart/2005/8/layout/lProcess1"/>
    <dgm:cxn modelId="{1D84B59A-8863-4998-9A41-CB2F425B05E8}" type="presOf" srcId="{093C383B-C874-4ADD-ABEA-A32E2CDCC4E8}" destId="{586A3CC0-2A16-4AE1-9FF9-96E5C820C7FD}" srcOrd="0" destOrd="0" presId="urn:microsoft.com/office/officeart/2005/8/layout/lProcess1"/>
    <dgm:cxn modelId="{798CDF9C-604F-4867-9B17-628DBD181E8F}" type="presOf" srcId="{5FCB0B2B-C990-4EF8-B52B-83C9007E14CE}" destId="{D922A5E9-36A5-4494-9BF8-F2330D6624C8}" srcOrd="0" destOrd="0" presId="urn:microsoft.com/office/officeart/2005/8/layout/lProcess1"/>
    <dgm:cxn modelId="{A64D3AB2-2EEE-494C-AFBF-37C84035C378}" type="presOf" srcId="{AF0FF14E-37ED-4019-ABEB-85F6B47514B8}" destId="{34EBBB37-4F0B-4740-86A9-0F22808D0B87}" srcOrd="0" destOrd="0" presId="urn:microsoft.com/office/officeart/2005/8/layout/lProcess1"/>
    <dgm:cxn modelId="{19BDD9BE-9E76-43B8-8BE0-D1300DBD1F01}" type="presOf" srcId="{74838A82-99A3-4A67-A47D-0A4C77455675}" destId="{9DC367BC-E29D-480F-ADA4-3BF03084EC47}" srcOrd="0" destOrd="0" presId="urn:microsoft.com/office/officeart/2005/8/layout/lProcess1"/>
    <dgm:cxn modelId="{071974D6-AD45-4A87-8639-D707EDF3942B}" srcId="{AFFE9B8A-C07D-4207-930D-53AF2AF8E325}" destId="{093C383B-C874-4ADD-ABEA-A32E2CDCC4E8}" srcOrd="0" destOrd="0" parTransId="{1848CD57-EDED-4F58-A43B-75EED183DE15}" sibTransId="{4B4229C7-C199-4F46-907A-D9764150AF8F}"/>
    <dgm:cxn modelId="{790DEDDF-A51E-4DFA-BE8F-8C162F2AB75B}" srcId="{62D56402-1845-4B62-BC49-D82196B64192}" destId="{3711EE67-C127-4B40-A85F-8FC6F6BCF6E5}" srcOrd="0" destOrd="0" parTransId="{5FCB0B2B-C990-4EF8-B52B-83C9007E14CE}" sibTransId="{CCC371CF-06F3-4890-8DF0-51B216A53CAA}"/>
    <dgm:cxn modelId="{A74681E6-DB5D-4450-90CF-2824B246F6BE}" type="presOf" srcId="{C6AB28F7-9766-4AB1-BBA9-BB9739726771}" destId="{9DFFA911-A5AE-4D23-8A0F-12C32AFF8EF8}" srcOrd="0" destOrd="0" presId="urn:microsoft.com/office/officeart/2005/8/layout/lProcess1"/>
    <dgm:cxn modelId="{32B09E64-3838-4531-B019-45AEBC6AA5F9}" type="presParOf" srcId="{1893B54F-4D35-41F8-9EA9-7F14F6CE9327}" destId="{D44B49D3-B529-4E5B-9D86-B5B773421201}" srcOrd="0" destOrd="0" presId="urn:microsoft.com/office/officeart/2005/8/layout/lProcess1"/>
    <dgm:cxn modelId="{A824F762-5A60-4620-8C72-5F341F7933AE}" type="presParOf" srcId="{D44B49D3-B529-4E5B-9D86-B5B773421201}" destId="{92208876-E7CF-4CE1-BDDE-7F4625D21650}" srcOrd="0" destOrd="0" presId="urn:microsoft.com/office/officeart/2005/8/layout/lProcess1"/>
    <dgm:cxn modelId="{F6372F66-2ACA-4BCB-9571-DA94D40038B8}" type="presParOf" srcId="{D44B49D3-B529-4E5B-9D86-B5B773421201}" destId="{8B98B345-174A-414B-A0E8-042D2FDC6053}" srcOrd="1" destOrd="0" presId="urn:microsoft.com/office/officeart/2005/8/layout/lProcess1"/>
    <dgm:cxn modelId="{19A19A58-3A5A-492E-98C2-7BEACB1943FE}" type="presParOf" srcId="{D44B49D3-B529-4E5B-9D86-B5B773421201}" destId="{586A3CC0-2A16-4AE1-9FF9-96E5C820C7FD}" srcOrd="2" destOrd="0" presId="urn:microsoft.com/office/officeart/2005/8/layout/lProcess1"/>
    <dgm:cxn modelId="{7A19C70A-3C92-4842-96A0-9017D06B514F}" type="presParOf" srcId="{1893B54F-4D35-41F8-9EA9-7F14F6CE9327}" destId="{DF357D34-81AC-4A62-A3D7-6FF9A47ED95F}" srcOrd="1" destOrd="0" presId="urn:microsoft.com/office/officeart/2005/8/layout/lProcess1"/>
    <dgm:cxn modelId="{347933D4-7C6D-4789-8B81-BC0CAB9BE9E9}" type="presParOf" srcId="{1893B54F-4D35-41F8-9EA9-7F14F6CE9327}" destId="{B01AFD36-6B1C-4445-90E9-CA2A08D7F828}" srcOrd="2" destOrd="0" presId="urn:microsoft.com/office/officeart/2005/8/layout/lProcess1"/>
    <dgm:cxn modelId="{6A632AE1-F485-451A-AD63-14A1BE27B975}" type="presParOf" srcId="{B01AFD36-6B1C-4445-90E9-CA2A08D7F828}" destId="{0A3D6B64-8693-4740-8095-5E666E45B6E7}" srcOrd="0" destOrd="0" presId="urn:microsoft.com/office/officeart/2005/8/layout/lProcess1"/>
    <dgm:cxn modelId="{36C569AE-FC16-47CC-A8A0-96FD801AB018}" type="presParOf" srcId="{B01AFD36-6B1C-4445-90E9-CA2A08D7F828}" destId="{B03A1C1C-5010-4492-AF48-7C882FB6A1D9}" srcOrd="1" destOrd="0" presId="urn:microsoft.com/office/officeart/2005/8/layout/lProcess1"/>
    <dgm:cxn modelId="{30667433-2A3C-4A82-A4FF-108DB90C0133}" type="presParOf" srcId="{B01AFD36-6B1C-4445-90E9-CA2A08D7F828}" destId="{9DC367BC-E29D-480F-ADA4-3BF03084EC47}" srcOrd="2" destOrd="0" presId="urn:microsoft.com/office/officeart/2005/8/layout/lProcess1"/>
    <dgm:cxn modelId="{9BC67EF8-515A-4054-845B-626140867AC9}" type="presParOf" srcId="{1893B54F-4D35-41F8-9EA9-7F14F6CE9327}" destId="{45E84AED-63E9-4B30-A60B-076CA7F5AD41}" srcOrd="3" destOrd="0" presId="urn:microsoft.com/office/officeart/2005/8/layout/lProcess1"/>
    <dgm:cxn modelId="{F4B081E3-5354-4122-991D-BC23B7E3A400}" type="presParOf" srcId="{1893B54F-4D35-41F8-9EA9-7F14F6CE9327}" destId="{1DC964AB-FECB-43CB-BE99-CB4ADC7584EC}" srcOrd="4" destOrd="0" presId="urn:microsoft.com/office/officeart/2005/8/layout/lProcess1"/>
    <dgm:cxn modelId="{7E973329-8FA2-476A-8CDE-E6B3662CCC30}" type="presParOf" srcId="{1DC964AB-FECB-43CB-BE99-CB4ADC7584EC}" destId="{B1C2FFB3-B326-44DB-B3AB-BA2305C28DBF}" srcOrd="0" destOrd="0" presId="urn:microsoft.com/office/officeart/2005/8/layout/lProcess1"/>
    <dgm:cxn modelId="{82A74914-EF7F-4CDA-9294-D094BA9BF1CF}" type="presParOf" srcId="{1DC964AB-FECB-43CB-BE99-CB4ADC7584EC}" destId="{D922A5E9-36A5-4494-9BF8-F2330D6624C8}" srcOrd="1" destOrd="0" presId="urn:microsoft.com/office/officeart/2005/8/layout/lProcess1"/>
    <dgm:cxn modelId="{89C5C3CF-D1EF-4C5C-BE41-0086E85CB516}" type="presParOf" srcId="{1DC964AB-FECB-43CB-BE99-CB4ADC7584EC}" destId="{8060E6F9-DAFF-4ACF-BA2D-89A4B49606B0}" srcOrd="2" destOrd="0" presId="urn:microsoft.com/office/officeart/2005/8/layout/lProcess1"/>
    <dgm:cxn modelId="{124D5809-7958-44CE-ABAB-3524DF89EC31}" type="presParOf" srcId="{1893B54F-4D35-41F8-9EA9-7F14F6CE9327}" destId="{C8C9DDA2-C03B-4E0D-B069-2B5372324A2D}" srcOrd="5" destOrd="0" presId="urn:microsoft.com/office/officeart/2005/8/layout/lProcess1"/>
    <dgm:cxn modelId="{A36C0A64-9D3B-4354-9376-00E6000D4729}" type="presParOf" srcId="{1893B54F-4D35-41F8-9EA9-7F14F6CE9327}" destId="{5296C68E-FE91-4507-A568-E2CC39A205AC}" srcOrd="6" destOrd="0" presId="urn:microsoft.com/office/officeart/2005/8/layout/lProcess1"/>
    <dgm:cxn modelId="{1BD725AB-ED37-4F80-9957-DECF4D2F33B2}" type="presParOf" srcId="{5296C68E-FE91-4507-A568-E2CC39A205AC}" destId="{9DFFA911-A5AE-4D23-8A0F-12C32AFF8EF8}" srcOrd="0" destOrd="0" presId="urn:microsoft.com/office/officeart/2005/8/layout/lProcess1"/>
    <dgm:cxn modelId="{2FC28750-B899-4708-92DD-6DBC0D6FBD91}" type="presParOf" srcId="{5296C68E-FE91-4507-A568-E2CC39A205AC}" destId="{34EBBB37-4F0B-4740-86A9-0F22808D0B87}" srcOrd="1" destOrd="0" presId="urn:microsoft.com/office/officeart/2005/8/layout/lProcess1"/>
    <dgm:cxn modelId="{62289ED4-D050-4502-A3AC-3737AC4D98ED}" type="presParOf" srcId="{5296C68E-FE91-4507-A568-E2CC39A205AC}" destId="{7923CA17-4431-4C38-A8E4-1046CA712675}" srcOrd="2" destOrd="0" presId="urn:microsoft.com/office/officeart/2005/8/layout/l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DB678-00CF-43F7-B967-C4A179954BEC}">
      <dsp:nvSpPr>
        <dsp:cNvPr id="0" name=""/>
        <dsp:cNvSpPr/>
      </dsp:nvSpPr>
      <dsp:spPr>
        <a:xfrm>
          <a:off x="1291614" y="201125"/>
          <a:ext cx="2599162" cy="2599162"/>
        </a:xfrm>
        <a:prstGeom prst="pie">
          <a:avLst>
            <a:gd name="adj1" fmla="val 16200000"/>
            <a:gd name="adj2" fmla="val 180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Realise that trauma can affect individuals, groups and communities</a:t>
          </a:r>
        </a:p>
      </dsp:txBody>
      <dsp:txXfrm>
        <a:off x="2661434" y="751900"/>
        <a:ext cx="928272" cy="773560"/>
      </dsp:txXfrm>
    </dsp:sp>
    <dsp:sp modelId="{9C7897FD-96C5-4A55-8980-03794E391842}">
      <dsp:nvSpPr>
        <dsp:cNvPr id="0" name=""/>
        <dsp:cNvSpPr/>
      </dsp:nvSpPr>
      <dsp:spPr>
        <a:xfrm>
          <a:off x="1238083" y="293952"/>
          <a:ext cx="2599162" cy="2599162"/>
        </a:xfrm>
        <a:prstGeom prst="pie">
          <a:avLst>
            <a:gd name="adj1" fmla="val 1800000"/>
            <a:gd name="adj2" fmla="val 900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Arial" panose="020B0604020202020204" pitchFamily="34" charset="0"/>
              <a:cs typeface="Arial" panose="020B0604020202020204" pitchFamily="34" charset="0"/>
            </a:rPr>
            <a:t>Recognise the signs, symptoms and widespread impact of trauma</a:t>
          </a:r>
          <a:endParaRPr lang="en-GB" sz="1600" kern="1200" dirty="0">
            <a:latin typeface="Arial" panose="020B0604020202020204" pitchFamily="34" charset="0"/>
            <a:cs typeface="Arial" panose="020B0604020202020204" pitchFamily="34" charset="0"/>
          </a:endParaRPr>
        </a:p>
      </dsp:txBody>
      <dsp:txXfrm>
        <a:off x="1856931" y="1980314"/>
        <a:ext cx="1392408" cy="680733"/>
      </dsp:txXfrm>
    </dsp:sp>
    <dsp:sp modelId="{59C8FB3B-B4D3-45E6-92F0-9C673FA7D569}">
      <dsp:nvSpPr>
        <dsp:cNvPr id="0" name=""/>
        <dsp:cNvSpPr/>
      </dsp:nvSpPr>
      <dsp:spPr>
        <a:xfrm>
          <a:off x="1237810" y="174484"/>
          <a:ext cx="2599162" cy="2599162"/>
        </a:xfrm>
        <a:prstGeom prst="pie">
          <a:avLst>
            <a:gd name="adj1" fmla="val 9000000"/>
            <a:gd name="adj2" fmla="val 1620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GB" sz="1100" kern="1200" dirty="0">
              <a:latin typeface="Arial" panose="020B0604020202020204" pitchFamily="34" charset="0"/>
              <a:cs typeface="Arial" panose="020B0604020202020204" pitchFamily="34" charset="0"/>
            </a:rPr>
            <a:t>Prevent re-traumatisation</a:t>
          </a:r>
        </a:p>
      </dsp:txBody>
      <dsp:txXfrm>
        <a:off x="1538879" y="725259"/>
        <a:ext cx="928272" cy="773560"/>
      </dsp:txXfrm>
    </dsp:sp>
    <dsp:sp modelId="{695CABE0-2510-415B-8BE8-0532C6804FC8}">
      <dsp:nvSpPr>
        <dsp:cNvPr id="0" name=""/>
        <dsp:cNvSpPr/>
      </dsp:nvSpPr>
      <dsp:spPr>
        <a:xfrm>
          <a:off x="1130928" y="40225"/>
          <a:ext cx="2920963" cy="292096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36AF2A3-42C3-403A-AA7C-4C5764EDA52E}">
      <dsp:nvSpPr>
        <dsp:cNvPr id="0" name=""/>
        <dsp:cNvSpPr/>
      </dsp:nvSpPr>
      <dsp:spPr>
        <a:xfrm>
          <a:off x="1077183" y="132888"/>
          <a:ext cx="2920963" cy="2920963"/>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473DC7-E71F-4897-A08D-031724B324C4}">
      <dsp:nvSpPr>
        <dsp:cNvPr id="0" name=""/>
        <dsp:cNvSpPr/>
      </dsp:nvSpPr>
      <dsp:spPr>
        <a:xfrm>
          <a:off x="1076695" y="13583"/>
          <a:ext cx="2920963" cy="2920963"/>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F94DF2-C08E-4237-83D5-8D03D4F4C7E6}">
      <dsp:nvSpPr>
        <dsp:cNvPr id="0" name=""/>
        <dsp:cNvSpPr/>
      </dsp:nvSpPr>
      <dsp:spPr>
        <a:xfrm>
          <a:off x="1566611" y="-118797"/>
          <a:ext cx="5316706" cy="5316706"/>
        </a:xfrm>
        <a:prstGeom prst="circularArrow">
          <a:avLst>
            <a:gd name="adj1" fmla="val 5274"/>
            <a:gd name="adj2" fmla="val 312630"/>
            <a:gd name="adj3" fmla="val 13843575"/>
            <a:gd name="adj4" fmla="val 17355851"/>
            <a:gd name="adj5" fmla="val 5477"/>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sp>
    <dsp:sp modelId="{418A7CC6-DEF7-4D6B-A6AB-0E04F6295A59}">
      <dsp:nvSpPr>
        <dsp:cNvPr id="0" name=""/>
        <dsp:cNvSpPr/>
      </dsp:nvSpPr>
      <dsp:spPr>
        <a:xfrm>
          <a:off x="2999333" y="-104737"/>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Safety</a:t>
          </a:r>
          <a:r>
            <a:rPr lang="en-GB" sz="1200" b="0" i="0" kern="1200" dirty="0">
              <a:latin typeface="Arial" panose="020B0604020202020204" pitchFamily="34" charset="0"/>
              <a:cs typeface="Arial" panose="020B0604020202020204" pitchFamily="34" charset="0"/>
            </a:rPr>
            <a:t> </a:t>
          </a:r>
          <a:endParaRPr lang="en-GB" sz="1200" kern="1200" dirty="0">
            <a:latin typeface="Arial" panose="020B0604020202020204" pitchFamily="34" charset="0"/>
            <a:cs typeface="Arial" panose="020B0604020202020204" pitchFamily="34" charset="0"/>
          </a:endParaRPr>
        </a:p>
      </dsp:txBody>
      <dsp:txXfrm>
        <a:off x="3059163" y="-44907"/>
        <a:ext cx="2331603" cy="1105971"/>
      </dsp:txXfrm>
    </dsp:sp>
    <dsp:sp modelId="{314CBEEA-B0CC-4E87-84AE-D198699237FD}">
      <dsp:nvSpPr>
        <dsp:cNvPr id="0" name=""/>
        <dsp:cNvSpPr/>
      </dsp:nvSpPr>
      <dsp:spPr>
        <a:xfrm>
          <a:off x="4897928" y="1280702"/>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Trustworthiness</a:t>
          </a:r>
          <a:r>
            <a:rPr lang="en-GB" sz="1200" b="0" i="0" kern="1200" dirty="0">
              <a:latin typeface="Arial" panose="020B0604020202020204" pitchFamily="34" charset="0"/>
              <a:cs typeface="Arial" panose="020B0604020202020204" pitchFamily="34" charset="0"/>
            </a:rPr>
            <a:t> </a:t>
          </a:r>
        </a:p>
      </dsp:txBody>
      <dsp:txXfrm>
        <a:off x="4957758" y="1340532"/>
        <a:ext cx="2331603" cy="1105971"/>
      </dsp:txXfrm>
    </dsp:sp>
    <dsp:sp modelId="{02AB0CA7-C277-4EFF-8A17-226450DC0E9C}">
      <dsp:nvSpPr>
        <dsp:cNvPr id="0" name=""/>
        <dsp:cNvSpPr/>
      </dsp:nvSpPr>
      <dsp:spPr>
        <a:xfrm>
          <a:off x="4928643" y="2844040"/>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Choice</a:t>
          </a:r>
          <a:r>
            <a:rPr lang="en-GB" sz="1200" b="0" i="0" kern="1200" dirty="0">
              <a:latin typeface="Arial" panose="020B0604020202020204" pitchFamily="34" charset="0"/>
              <a:cs typeface="Arial" panose="020B0604020202020204" pitchFamily="34" charset="0"/>
            </a:rPr>
            <a:t> </a:t>
          </a:r>
        </a:p>
      </dsp:txBody>
      <dsp:txXfrm>
        <a:off x="4988473" y="2903870"/>
        <a:ext cx="2331603" cy="1105971"/>
      </dsp:txXfrm>
    </dsp:sp>
    <dsp:sp modelId="{67F2305A-5424-43EB-935B-6C3AEC4C646A}">
      <dsp:nvSpPr>
        <dsp:cNvPr id="0" name=""/>
        <dsp:cNvSpPr/>
      </dsp:nvSpPr>
      <dsp:spPr>
        <a:xfrm>
          <a:off x="2999333" y="4209020"/>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Collaboration</a:t>
          </a:r>
          <a:r>
            <a:rPr lang="en-GB" sz="1200" b="0" i="0" kern="1200" dirty="0">
              <a:latin typeface="Arial" panose="020B0604020202020204" pitchFamily="34" charset="0"/>
              <a:cs typeface="Arial" panose="020B0604020202020204" pitchFamily="34" charset="0"/>
            </a:rPr>
            <a:t> </a:t>
          </a:r>
        </a:p>
      </dsp:txBody>
      <dsp:txXfrm>
        <a:off x="3059163" y="4268850"/>
        <a:ext cx="2331603" cy="1105971"/>
      </dsp:txXfrm>
    </dsp:sp>
    <dsp:sp modelId="{C4E8641F-6EA9-4A7C-AC75-B095A7424CA4}">
      <dsp:nvSpPr>
        <dsp:cNvPr id="0" name=""/>
        <dsp:cNvSpPr/>
      </dsp:nvSpPr>
      <dsp:spPr>
        <a:xfrm>
          <a:off x="1192814" y="2844045"/>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Empowerment</a:t>
          </a:r>
          <a:r>
            <a:rPr lang="en-GB" sz="1200" b="0" i="0" kern="1200" dirty="0">
              <a:latin typeface="Arial" panose="020B0604020202020204" pitchFamily="34" charset="0"/>
              <a:cs typeface="Arial" panose="020B0604020202020204" pitchFamily="34" charset="0"/>
            </a:rPr>
            <a:t> </a:t>
          </a:r>
        </a:p>
      </dsp:txBody>
      <dsp:txXfrm>
        <a:off x="1252644" y="2903875"/>
        <a:ext cx="2331603" cy="1105971"/>
      </dsp:txXfrm>
    </dsp:sp>
    <dsp:sp modelId="{D0B8B4DB-1092-4B43-AA39-E8A7CA347CD9}">
      <dsp:nvSpPr>
        <dsp:cNvPr id="0" name=""/>
        <dsp:cNvSpPr/>
      </dsp:nvSpPr>
      <dsp:spPr>
        <a:xfrm>
          <a:off x="1162113" y="1280698"/>
          <a:ext cx="2451263" cy="1225631"/>
        </a:xfrm>
        <a:prstGeom prst="roundRect">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Arial" panose="020B0604020202020204" pitchFamily="34" charset="0"/>
            <a:buNone/>
          </a:pPr>
          <a:r>
            <a:rPr lang="en-GB" sz="1600" b="1" i="0" kern="1200" dirty="0">
              <a:latin typeface="Arial" panose="020B0604020202020204" pitchFamily="34" charset="0"/>
              <a:cs typeface="Arial" panose="020B0604020202020204" pitchFamily="34" charset="0"/>
            </a:rPr>
            <a:t>Cultural consideration</a:t>
          </a:r>
          <a:r>
            <a:rPr lang="en-GB" sz="1600" b="0" i="0" kern="1200" dirty="0">
              <a:latin typeface="Arial" panose="020B0604020202020204" pitchFamily="34" charset="0"/>
              <a:cs typeface="Arial" panose="020B0604020202020204" pitchFamily="34" charset="0"/>
            </a:rPr>
            <a:t> </a:t>
          </a:r>
        </a:p>
      </dsp:txBody>
      <dsp:txXfrm>
        <a:off x="1221943" y="1340528"/>
        <a:ext cx="2331603" cy="11059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6525F-FE44-4D34-8329-55FBDA00CA85}">
      <dsp:nvSpPr>
        <dsp:cNvPr id="0" name=""/>
        <dsp:cNvSpPr/>
      </dsp:nvSpPr>
      <dsp:spPr>
        <a:xfrm>
          <a:off x="204948" y="336097"/>
          <a:ext cx="1395607" cy="1395607"/>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A1F410-7E9E-4F0C-9FAA-568989EFF0C9}">
      <dsp:nvSpPr>
        <dsp:cNvPr id="0" name=""/>
        <dsp:cNvSpPr/>
      </dsp:nvSpPr>
      <dsp:spPr>
        <a:xfrm>
          <a:off x="0" y="2135293"/>
          <a:ext cx="1931046" cy="184056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When a perceived threat is encountered the amygdala sends a distress signal to the hypothalamus</a:t>
          </a:r>
        </a:p>
      </dsp:txBody>
      <dsp:txXfrm>
        <a:off x="53908" y="2189201"/>
        <a:ext cx="1823230" cy="1732753"/>
      </dsp:txXfrm>
    </dsp:sp>
    <dsp:sp modelId="{252FD778-94A6-4E58-B77B-C3598D040477}">
      <dsp:nvSpPr>
        <dsp:cNvPr id="0" name=""/>
        <dsp:cNvSpPr/>
      </dsp:nvSpPr>
      <dsp:spPr>
        <a:xfrm rot="21477736">
          <a:off x="1977148" y="821295"/>
          <a:ext cx="376949" cy="335345"/>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1977180" y="890153"/>
        <a:ext cx="276346" cy="201207"/>
      </dsp:txXfrm>
    </dsp:sp>
    <dsp:sp modelId="{A52C485F-003C-413E-9369-1A659C848351}">
      <dsp:nvSpPr>
        <dsp:cNvPr id="0" name=""/>
        <dsp:cNvSpPr/>
      </dsp:nvSpPr>
      <dsp:spPr>
        <a:xfrm>
          <a:off x="2676874" y="248145"/>
          <a:ext cx="1395607" cy="1395607"/>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42277-805E-42D7-A6C2-28CAF364D9CD}">
      <dsp:nvSpPr>
        <dsp:cNvPr id="0" name=""/>
        <dsp:cNvSpPr/>
      </dsp:nvSpPr>
      <dsp:spPr>
        <a:xfrm>
          <a:off x="2471930" y="2143039"/>
          <a:ext cx="1931046" cy="184056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The hypothalamus activates the sympathetic nervous system by sending signals through the autonomic nerves</a:t>
          </a:r>
        </a:p>
      </dsp:txBody>
      <dsp:txXfrm>
        <a:off x="2525838" y="2196947"/>
        <a:ext cx="1823230" cy="1732753"/>
      </dsp:txXfrm>
    </dsp:sp>
    <dsp:sp modelId="{88C1BA5D-203A-45A2-81EE-05C227E4FFB1}">
      <dsp:nvSpPr>
        <dsp:cNvPr id="0" name=""/>
        <dsp:cNvSpPr/>
      </dsp:nvSpPr>
      <dsp:spPr>
        <a:xfrm>
          <a:off x="4449193" y="778277"/>
          <a:ext cx="376711" cy="335345"/>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4449193" y="845346"/>
        <a:ext cx="276108" cy="201207"/>
      </dsp:txXfrm>
    </dsp:sp>
    <dsp:sp modelId="{3D7BEF56-CB47-4EA4-92FB-EE3CC46FA9A0}">
      <dsp:nvSpPr>
        <dsp:cNvPr id="0" name=""/>
        <dsp:cNvSpPr/>
      </dsp:nvSpPr>
      <dsp:spPr>
        <a:xfrm>
          <a:off x="5148800" y="248145"/>
          <a:ext cx="1395607" cy="1395607"/>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3EDF86-7FEC-470F-AAF8-7BAA74AB15CE}">
      <dsp:nvSpPr>
        <dsp:cNvPr id="0" name=""/>
        <dsp:cNvSpPr/>
      </dsp:nvSpPr>
      <dsp:spPr>
        <a:xfrm>
          <a:off x="4943856" y="2143039"/>
          <a:ext cx="1931046" cy="184056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The adrenal glands respond by pumping adrenaline and cortisol into the bloodstream</a:t>
          </a:r>
        </a:p>
      </dsp:txBody>
      <dsp:txXfrm>
        <a:off x="4997764" y="2196947"/>
        <a:ext cx="1823230" cy="1732753"/>
      </dsp:txXfrm>
    </dsp:sp>
    <dsp:sp modelId="{C8AA390D-DA88-4E07-944E-1A9FB5FFDFAA}">
      <dsp:nvSpPr>
        <dsp:cNvPr id="0" name=""/>
        <dsp:cNvSpPr/>
      </dsp:nvSpPr>
      <dsp:spPr>
        <a:xfrm>
          <a:off x="6921119" y="778277"/>
          <a:ext cx="376711" cy="335345"/>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6921119" y="845346"/>
        <a:ext cx="276108" cy="201207"/>
      </dsp:txXfrm>
    </dsp:sp>
    <dsp:sp modelId="{546F4DFA-0230-4DCD-A835-1192B223AFAE}">
      <dsp:nvSpPr>
        <dsp:cNvPr id="0" name=""/>
        <dsp:cNvSpPr/>
      </dsp:nvSpPr>
      <dsp:spPr>
        <a:xfrm>
          <a:off x="7620726" y="248145"/>
          <a:ext cx="1395607" cy="1395607"/>
        </a:xfrm>
        <a:prstGeom prst="roundRect">
          <a:avLst>
            <a:gd name="adj" fmla="val 10000"/>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37DF91-0D69-45B5-ADB0-99FBDEEB4E31}">
      <dsp:nvSpPr>
        <dsp:cNvPr id="0" name=""/>
        <dsp:cNvSpPr/>
      </dsp:nvSpPr>
      <dsp:spPr>
        <a:xfrm>
          <a:off x="7415782" y="2143039"/>
          <a:ext cx="1931046" cy="1840569"/>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As adrenaline circulates through the body, it brings on several physiological changes</a:t>
          </a:r>
        </a:p>
      </dsp:txBody>
      <dsp:txXfrm>
        <a:off x="7469690" y="2196947"/>
        <a:ext cx="1823230" cy="17327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6525F-FE44-4D34-8329-55FBDA00CA85}">
      <dsp:nvSpPr>
        <dsp:cNvPr id="0" name=""/>
        <dsp:cNvSpPr/>
      </dsp:nvSpPr>
      <dsp:spPr>
        <a:xfrm>
          <a:off x="262935" y="1"/>
          <a:ext cx="1607598" cy="1607598"/>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A1F410-7E9E-4F0C-9FAA-568989EFF0C9}">
      <dsp:nvSpPr>
        <dsp:cNvPr id="0" name=""/>
        <dsp:cNvSpPr/>
      </dsp:nvSpPr>
      <dsp:spPr>
        <a:xfrm>
          <a:off x="262936" y="1768922"/>
          <a:ext cx="1607598" cy="160759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br>
            <a:rPr lang="en-GB" sz="1600" kern="1200" dirty="0">
              <a:latin typeface="Arial" panose="020B0604020202020204" pitchFamily="34" charset="0"/>
              <a:cs typeface="Arial" panose="020B0604020202020204" pitchFamily="34" charset="0"/>
            </a:rPr>
          </a:br>
          <a:r>
            <a:rPr lang="en-GB" sz="1600" kern="1200" dirty="0">
              <a:latin typeface="Arial" panose="020B0604020202020204" pitchFamily="34" charset="0"/>
              <a:cs typeface="Arial" panose="020B0604020202020204" pitchFamily="34" charset="0"/>
            </a:rPr>
            <a:t>Facing any perceived threat aggressively</a:t>
          </a:r>
        </a:p>
      </dsp:txBody>
      <dsp:txXfrm>
        <a:off x="310021" y="1816007"/>
        <a:ext cx="1513428" cy="1513428"/>
      </dsp:txXfrm>
    </dsp:sp>
    <dsp:sp modelId="{252FD778-94A6-4E58-B77B-C3598D040477}">
      <dsp:nvSpPr>
        <dsp:cNvPr id="0" name=""/>
        <dsp:cNvSpPr/>
      </dsp:nvSpPr>
      <dsp:spPr>
        <a:xfrm>
          <a:off x="2180193" y="610658"/>
          <a:ext cx="309659" cy="38628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dirty="0"/>
        </a:p>
      </dsp:txBody>
      <dsp:txXfrm>
        <a:off x="2180193" y="687915"/>
        <a:ext cx="216761" cy="231769"/>
      </dsp:txXfrm>
    </dsp:sp>
    <dsp:sp modelId="{A52C485F-003C-413E-9369-1A659C848351}">
      <dsp:nvSpPr>
        <dsp:cNvPr id="0" name=""/>
        <dsp:cNvSpPr/>
      </dsp:nvSpPr>
      <dsp:spPr>
        <a:xfrm>
          <a:off x="2755274" y="1"/>
          <a:ext cx="1607598" cy="1607598"/>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942277-805E-42D7-A6C2-28CAF364D9CD}">
      <dsp:nvSpPr>
        <dsp:cNvPr id="0" name=""/>
        <dsp:cNvSpPr/>
      </dsp:nvSpPr>
      <dsp:spPr>
        <a:xfrm>
          <a:off x="2755276" y="1768922"/>
          <a:ext cx="1607598" cy="160759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latin typeface="Arial" panose="020B0604020202020204" pitchFamily="34" charset="0"/>
              <a:cs typeface="Arial" panose="020B0604020202020204" pitchFamily="34" charset="0"/>
            </a:rPr>
            <a:t>Running away from the threat</a:t>
          </a:r>
        </a:p>
      </dsp:txBody>
      <dsp:txXfrm>
        <a:off x="2802361" y="1816007"/>
        <a:ext cx="1513428" cy="1513428"/>
      </dsp:txXfrm>
    </dsp:sp>
    <dsp:sp modelId="{88C1BA5D-203A-45A2-81EE-05C227E4FFB1}">
      <dsp:nvSpPr>
        <dsp:cNvPr id="0" name=""/>
        <dsp:cNvSpPr/>
      </dsp:nvSpPr>
      <dsp:spPr>
        <a:xfrm rot="24679">
          <a:off x="4672528" y="619763"/>
          <a:ext cx="309667" cy="38628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4672529" y="696687"/>
        <a:ext cx="216767" cy="231769"/>
      </dsp:txXfrm>
    </dsp:sp>
    <dsp:sp modelId="{3D7BEF56-CB47-4EA4-92FB-EE3CC46FA9A0}">
      <dsp:nvSpPr>
        <dsp:cNvPr id="0" name=""/>
        <dsp:cNvSpPr/>
      </dsp:nvSpPr>
      <dsp:spPr>
        <a:xfrm>
          <a:off x="5247614" y="17893"/>
          <a:ext cx="1607598" cy="1607598"/>
        </a:xfrm>
        <a:prstGeom prst="roundRect">
          <a:avLst>
            <a:gd name="adj" fmla="val 10000"/>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3EDF86-7FEC-470F-AAF8-7BAA74AB15CE}">
      <dsp:nvSpPr>
        <dsp:cNvPr id="0" name=""/>
        <dsp:cNvSpPr/>
      </dsp:nvSpPr>
      <dsp:spPr>
        <a:xfrm>
          <a:off x="5247615" y="1768922"/>
          <a:ext cx="1607598" cy="160759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br>
            <a:rPr lang="en-GB" sz="1600" kern="1200" dirty="0">
              <a:latin typeface="Arial" panose="020B0604020202020204" pitchFamily="34" charset="0"/>
              <a:cs typeface="Arial" panose="020B0604020202020204" pitchFamily="34" charset="0"/>
            </a:rPr>
          </a:br>
          <a:r>
            <a:rPr lang="en-GB" sz="1600" kern="1200" dirty="0">
              <a:latin typeface="Arial" panose="020B0604020202020204" pitchFamily="34" charset="0"/>
              <a:cs typeface="Arial" panose="020B0604020202020204" pitchFamily="34" charset="0"/>
            </a:rPr>
            <a:t>Unable to move or act against a threat</a:t>
          </a:r>
        </a:p>
      </dsp:txBody>
      <dsp:txXfrm>
        <a:off x="5294700" y="1816007"/>
        <a:ext cx="1513428" cy="1513428"/>
      </dsp:txXfrm>
    </dsp:sp>
    <dsp:sp modelId="{C8AA390D-DA88-4E07-944E-1A9FB5FFDFAA}">
      <dsp:nvSpPr>
        <dsp:cNvPr id="0" name=""/>
        <dsp:cNvSpPr/>
      </dsp:nvSpPr>
      <dsp:spPr>
        <a:xfrm rot="21575333">
          <a:off x="7165300" y="619446"/>
          <a:ext cx="310099" cy="386283"/>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7165301" y="697037"/>
        <a:ext cx="217069" cy="231769"/>
      </dsp:txXfrm>
    </dsp:sp>
    <dsp:sp modelId="{546F4DFA-0230-4DCD-A835-1192B223AFAE}">
      <dsp:nvSpPr>
        <dsp:cNvPr id="0" name=""/>
        <dsp:cNvSpPr/>
      </dsp:nvSpPr>
      <dsp:spPr>
        <a:xfrm>
          <a:off x="7741189" y="1"/>
          <a:ext cx="1607598" cy="1607598"/>
        </a:xfrm>
        <a:prstGeom prst="roundRect">
          <a:avLst>
            <a:gd name="adj" fmla="val 10000"/>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37DF91-0D69-45B5-ADB0-99FBDEEB4E31}">
      <dsp:nvSpPr>
        <dsp:cNvPr id="0" name=""/>
        <dsp:cNvSpPr/>
      </dsp:nvSpPr>
      <dsp:spPr>
        <a:xfrm>
          <a:off x="7739954" y="1768922"/>
          <a:ext cx="1607598" cy="1607598"/>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br>
            <a:rPr lang="en-GB" sz="1600" kern="1200" dirty="0">
              <a:latin typeface="Arial" panose="020B0604020202020204" pitchFamily="34" charset="0"/>
              <a:cs typeface="Arial" panose="020B0604020202020204" pitchFamily="34" charset="0"/>
            </a:rPr>
          </a:br>
          <a:r>
            <a:rPr lang="en-GB" sz="1600" kern="1200" dirty="0">
              <a:latin typeface="Arial" panose="020B0604020202020204" pitchFamily="34" charset="0"/>
              <a:cs typeface="Arial" panose="020B0604020202020204" pitchFamily="34" charset="0"/>
            </a:rPr>
            <a:t>Befriending, pleasing or appeasing the threat</a:t>
          </a:r>
        </a:p>
      </dsp:txBody>
      <dsp:txXfrm>
        <a:off x="7787039" y="1816007"/>
        <a:ext cx="1513428" cy="15134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CB17D9-2E64-4965-8272-D509458BA740}">
      <dsp:nvSpPr>
        <dsp:cNvPr id="0" name=""/>
        <dsp:cNvSpPr/>
      </dsp:nvSpPr>
      <dsp:spPr>
        <a:xfrm>
          <a:off x="2643" y="119801"/>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Emotional neglect</a:t>
          </a:r>
        </a:p>
      </dsp:txBody>
      <dsp:txXfrm>
        <a:off x="2643" y="119801"/>
        <a:ext cx="2097086" cy="1258251"/>
      </dsp:txXfrm>
    </dsp:sp>
    <dsp:sp modelId="{42220873-62B5-41FE-83FC-D70124425269}">
      <dsp:nvSpPr>
        <dsp:cNvPr id="0" name=""/>
        <dsp:cNvSpPr/>
      </dsp:nvSpPr>
      <dsp:spPr>
        <a:xfrm>
          <a:off x="2309438" y="119801"/>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Physical neglect</a:t>
          </a:r>
        </a:p>
      </dsp:txBody>
      <dsp:txXfrm>
        <a:off x="2309438" y="119801"/>
        <a:ext cx="2097086" cy="1258251"/>
      </dsp:txXfrm>
    </dsp:sp>
    <dsp:sp modelId="{3A15722B-81F1-4561-8182-05348F781FC1}">
      <dsp:nvSpPr>
        <dsp:cNvPr id="0" name=""/>
        <dsp:cNvSpPr/>
      </dsp:nvSpPr>
      <dsp:spPr>
        <a:xfrm>
          <a:off x="4616233" y="119801"/>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Physical abuse</a:t>
          </a:r>
        </a:p>
      </dsp:txBody>
      <dsp:txXfrm>
        <a:off x="4616233" y="119801"/>
        <a:ext cx="2097086" cy="1258251"/>
      </dsp:txXfrm>
    </dsp:sp>
    <dsp:sp modelId="{0CAF7103-747D-4D1C-9B54-03AF9C1386EF}">
      <dsp:nvSpPr>
        <dsp:cNvPr id="0" name=""/>
        <dsp:cNvSpPr/>
      </dsp:nvSpPr>
      <dsp:spPr>
        <a:xfrm>
          <a:off x="6923029" y="119801"/>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Emotional abuse</a:t>
          </a:r>
        </a:p>
      </dsp:txBody>
      <dsp:txXfrm>
        <a:off x="6923029" y="119801"/>
        <a:ext cx="2097086" cy="1258251"/>
      </dsp:txXfrm>
    </dsp:sp>
    <dsp:sp modelId="{5E0B441F-3CB2-475B-A518-5A9603F8CDAF}">
      <dsp:nvSpPr>
        <dsp:cNvPr id="0" name=""/>
        <dsp:cNvSpPr/>
      </dsp:nvSpPr>
      <dsp:spPr>
        <a:xfrm>
          <a:off x="2643" y="1587762"/>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Sexual abuse</a:t>
          </a:r>
        </a:p>
      </dsp:txBody>
      <dsp:txXfrm>
        <a:off x="2643" y="1587762"/>
        <a:ext cx="2097086" cy="1258251"/>
      </dsp:txXfrm>
    </dsp:sp>
    <dsp:sp modelId="{443E1249-BF87-422C-81C9-15746D7EE5EF}">
      <dsp:nvSpPr>
        <dsp:cNvPr id="0" name=""/>
        <dsp:cNvSpPr/>
      </dsp:nvSpPr>
      <dsp:spPr>
        <a:xfrm>
          <a:off x="2309438" y="1587762"/>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latin typeface="Arial" panose="020B0604020202020204" pitchFamily="34" charset="0"/>
              <a:cs typeface="Arial" panose="020B0604020202020204" pitchFamily="34" charset="0"/>
            </a:rPr>
            <a:t>Household drug and alcohol use</a:t>
          </a:r>
          <a:endParaRPr lang="en-GB" sz="1400" kern="1200" dirty="0">
            <a:latin typeface="Arial" panose="020B0604020202020204" pitchFamily="34" charset="0"/>
            <a:cs typeface="Arial" panose="020B0604020202020204" pitchFamily="34" charset="0"/>
          </a:endParaRPr>
        </a:p>
      </dsp:txBody>
      <dsp:txXfrm>
        <a:off x="2309438" y="1587762"/>
        <a:ext cx="2097086" cy="1258251"/>
      </dsp:txXfrm>
    </dsp:sp>
    <dsp:sp modelId="{077007D5-F25D-4CD8-9D78-DFC9D2568286}">
      <dsp:nvSpPr>
        <dsp:cNvPr id="0" name=""/>
        <dsp:cNvSpPr/>
      </dsp:nvSpPr>
      <dsp:spPr>
        <a:xfrm>
          <a:off x="4616233" y="1587762"/>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Caregivers have mental health problems</a:t>
          </a:r>
        </a:p>
      </dsp:txBody>
      <dsp:txXfrm>
        <a:off x="4616233" y="1587762"/>
        <a:ext cx="2097086" cy="1258251"/>
      </dsp:txXfrm>
    </dsp:sp>
    <dsp:sp modelId="{4BC4E4E9-D495-438D-BB1C-1A5DB3C607FE}">
      <dsp:nvSpPr>
        <dsp:cNvPr id="0" name=""/>
        <dsp:cNvSpPr/>
      </dsp:nvSpPr>
      <dsp:spPr>
        <a:xfrm>
          <a:off x="6923029" y="1587762"/>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Domestic abuse</a:t>
          </a:r>
        </a:p>
      </dsp:txBody>
      <dsp:txXfrm>
        <a:off x="6923029" y="1587762"/>
        <a:ext cx="2097086" cy="1258251"/>
      </dsp:txXfrm>
    </dsp:sp>
    <dsp:sp modelId="{E63FCBF1-C3BC-4245-AF30-437CA901792A}">
      <dsp:nvSpPr>
        <dsp:cNvPr id="0" name=""/>
        <dsp:cNvSpPr/>
      </dsp:nvSpPr>
      <dsp:spPr>
        <a:xfrm>
          <a:off x="2309438" y="3055723"/>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Caregivers have spent time in prison</a:t>
          </a:r>
        </a:p>
      </dsp:txBody>
      <dsp:txXfrm>
        <a:off x="2309438" y="3055723"/>
        <a:ext cx="2097086" cy="1258251"/>
      </dsp:txXfrm>
    </dsp:sp>
    <dsp:sp modelId="{9E504A80-0F43-4F72-8D07-8D26EFDD739F}">
      <dsp:nvSpPr>
        <dsp:cNvPr id="0" name=""/>
        <dsp:cNvSpPr/>
      </dsp:nvSpPr>
      <dsp:spPr>
        <a:xfrm>
          <a:off x="4616233" y="3055723"/>
          <a:ext cx="2097086" cy="125825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Loss of a parent (e.g. through separation, death or abandonment)</a:t>
          </a:r>
        </a:p>
      </dsp:txBody>
      <dsp:txXfrm>
        <a:off x="4616233" y="3055723"/>
        <a:ext cx="2097086" cy="125825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73559-C0D7-4FD0-887E-2D00A0753071}">
      <dsp:nvSpPr>
        <dsp:cNvPr id="0" name=""/>
        <dsp:cNvSpPr/>
      </dsp:nvSpPr>
      <dsp:spPr>
        <a:xfrm>
          <a:off x="1378"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am not good enough</a:t>
          </a:r>
        </a:p>
      </dsp:txBody>
      <dsp:txXfrm>
        <a:off x="238850" y="1063363"/>
        <a:ext cx="1146614" cy="1146614"/>
      </dsp:txXfrm>
    </dsp:sp>
    <dsp:sp modelId="{EA1AE9CD-B547-41F4-994E-07E83E35B9BE}">
      <dsp:nvSpPr>
        <dsp:cNvPr id="0" name=""/>
        <dsp:cNvSpPr/>
      </dsp:nvSpPr>
      <dsp:spPr>
        <a:xfrm>
          <a:off x="1298624"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am a bad person</a:t>
          </a:r>
        </a:p>
      </dsp:txBody>
      <dsp:txXfrm>
        <a:off x="1536096" y="1063363"/>
        <a:ext cx="1146614" cy="1146614"/>
      </dsp:txXfrm>
    </dsp:sp>
    <dsp:sp modelId="{8789B7A5-9347-4FE9-918A-0657379EA14B}">
      <dsp:nvSpPr>
        <dsp:cNvPr id="0" name=""/>
        <dsp:cNvSpPr/>
      </dsp:nvSpPr>
      <dsp:spPr>
        <a:xfrm>
          <a:off x="2595871"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am worthless</a:t>
          </a:r>
        </a:p>
      </dsp:txBody>
      <dsp:txXfrm>
        <a:off x="2833343" y="1063363"/>
        <a:ext cx="1146614" cy="1146614"/>
      </dsp:txXfrm>
    </dsp:sp>
    <dsp:sp modelId="{0159A435-91CC-4A8D-B7FA-545F83B7DD4C}">
      <dsp:nvSpPr>
        <dsp:cNvPr id="0" name=""/>
        <dsp:cNvSpPr/>
      </dsp:nvSpPr>
      <dsp:spPr>
        <a:xfrm>
          <a:off x="3893118"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don’t deserve to be happy</a:t>
          </a:r>
        </a:p>
      </dsp:txBody>
      <dsp:txXfrm>
        <a:off x="4130590" y="1063363"/>
        <a:ext cx="1146614" cy="1146614"/>
      </dsp:txXfrm>
    </dsp:sp>
    <dsp:sp modelId="{7DE49E5A-AF50-4B7A-A648-D9011BF7F462}">
      <dsp:nvSpPr>
        <dsp:cNvPr id="0" name=""/>
        <dsp:cNvSpPr/>
      </dsp:nvSpPr>
      <dsp:spPr>
        <a:xfrm>
          <a:off x="5190365"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cannot trust anyone</a:t>
          </a:r>
        </a:p>
      </dsp:txBody>
      <dsp:txXfrm>
        <a:off x="5427837" y="1063363"/>
        <a:ext cx="1146614" cy="1146614"/>
      </dsp:txXfrm>
    </dsp:sp>
    <dsp:sp modelId="{0503D585-46D8-425E-ADE4-CED0EB2CA208}">
      <dsp:nvSpPr>
        <dsp:cNvPr id="0" name=""/>
        <dsp:cNvSpPr/>
      </dsp:nvSpPr>
      <dsp:spPr>
        <a:xfrm>
          <a:off x="6487612"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There is something wrong with me</a:t>
          </a:r>
        </a:p>
      </dsp:txBody>
      <dsp:txXfrm>
        <a:off x="6725084" y="1063363"/>
        <a:ext cx="1146614" cy="1146614"/>
      </dsp:txXfrm>
    </dsp:sp>
    <dsp:sp modelId="{49B7AC09-61C6-4FD2-9D38-8AF4B11CDB53}">
      <dsp:nvSpPr>
        <dsp:cNvPr id="0" name=""/>
        <dsp:cNvSpPr/>
      </dsp:nvSpPr>
      <dsp:spPr>
        <a:xfrm>
          <a:off x="7784859" y="825891"/>
          <a:ext cx="1621558" cy="1621558"/>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9240" tIns="17780" rIns="89240" bIns="17780" numCol="1" spcCol="1270" anchor="ctr" anchorCtr="0">
          <a:noAutofit/>
        </a:bodyPr>
        <a:lstStyle/>
        <a:p>
          <a:pPr marL="0" lvl="0" indent="0" algn="ctr" defTabSz="622300">
            <a:lnSpc>
              <a:spcPct val="90000"/>
            </a:lnSpc>
            <a:spcBef>
              <a:spcPct val="0"/>
            </a:spcBef>
            <a:spcAft>
              <a:spcPct val="35000"/>
            </a:spcAft>
            <a:buNone/>
          </a:pPr>
          <a:r>
            <a:rPr lang="en-GB" sz="1400" b="0" i="0" kern="1200" dirty="0">
              <a:solidFill>
                <a:schemeClr val="bg1"/>
              </a:solidFill>
              <a:effectLst/>
              <a:latin typeface="Arial" panose="020B0604020202020204" pitchFamily="34" charset="0"/>
              <a:cs typeface="Arial" panose="020B0604020202020204" pitchFamily="34" charset="0"/>
            </a:rPr>
            <a:t>I can’t show anyone my emotions</a:t>
          </a:r>
        </a:p>
      </dsp:txBody>
      <dsp:txXfrm>
        <a:off x="8022331" y="1063363"/>
        <a:ext cx="1146614" cy="114661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08876-E7CF-4CE1-BDDE-7F4625D21650}">
      <dsp:nvSpPr>
        <dsp:cNvPr id="0" name=""/>
        <dsp:cNvSpPr/>
      </dsp:nvSpPr>
      <dsp:spPr>
        <a:xfrm>
          <a:off x="4523" y="1770970"/>
          <a:ext cx="2107676" cy="526919"/>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When relationships are inconsistent</a:t>
          </a:r>
        </a:p>
      </dsp:txBody>
      <dsp:txXfrm>
        <a:off x="19956" y="1786403"/>
        <a:ext cx="2076810" cy="496053"/>
      </dsp:txXfrm>
    </dsp:sp>
    <dsp:sp modelId="{8B98B345-174A-414B-A0E8-042D2FDC6053}">
      <dsp:nvSpPr>
        <dsp:cNvPr id="0" name=""/>
        <dsp:cNvSpPr/>
      </dsp:nvSpPr>
      <dsp:spPr>
        <a:xfrm rot="5406002">
          <a:off x="812650" y="2527539"/>
          <a:ext cx="489440" cy="148506"/>
        </a:xfrm>
        <a:prstGeom prst="rightArrow">
          <a:avLst>
            <a:gd name="adj1" fmla="val 667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sp>
    <dsp:sp modelId="{586A3CC0-2A16-4AE1-9FF9-96E5C820C7FD}">
      <dsp:nvSpPr>
        <dsp:cNvPr id="0" name=""/>
        <dsp:cNvSpPr/>
      </dsp:nvSpPr>
      <dsp:spPr>
        <a:xfrm>
          <a:off x="2542" y="2905696"/>
          <a:ext cx="2107676" cy="526919"/>
        </a:xfrm>
        <a:prstGeom prst="roundRect">
          <a:avLst>
            <a:gd name="adj" fmla="val 10000"/>
          </a:avLst>
        </a:prstGeom>
        <a:solidFill>
          <a:srgbClr val="0070C0">
            <a:alpha val="54902"/>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Mistrust/Insecure</a:t>
          </a:r>
        </a:p>
      </dsp:txBody>
      <dsp:txXfrm>
        <a:off x="17975" y="2921129"/>
        <a:ext cx="2076810" cy="496053"/>
      </dsp:txXfrm>
    </dsp:sp>
    <dsp:sp modelId="{0A3D6B64-8693-4740-8095-5E666E45B6E7}">
      <dsp:nvSpPr>
        <dsp:cNvPr id="0" name=""/>
        <dsp:cNvSpPr/>
      </dsp:nvSpPr>
      <dsp:spPr>
        <a:xfrm>
          <a:off x="2407274" y="1770970"/>
          <a:ext cx="2107676" cy="526919"/>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Unmet needs</a:t>
          </a:r>
        </a:p>
      </dsp:txBody>
      <dsp:txXfrm>
        <a:off x="2422707" y="1786403"/>
        <a:ext cx="2076810" cy="496053"/>
      </dsp:txXfrm>
    </dsp:sp>
    <dsp:sp modelId="{B03A1C1C-5010-4492-AF48-7C882FB6A1D9}">
      <dsp:nvSpPr>
        <dsp:cNvPr id="0" name=""/>
        <dsp:cNvSpPr/>
      </dsp:nvSpPr>
      <dsp:spPr>
        <a:xfrm rot="5406002">
          <a:off x="3215401" y="2527539"/>
          <a:ext cx="489440" cy="148506"/>
        </a:xfrm>
        <a:prstGeom prst="rightArrow">
          <a:avLst>
            <a:gd name="adj1" fmla="val 667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sp>
    <dsp:sp modelId="{9DC367BC-E29D-480F-ADA4-3BF03084EC47}">
      <dsp:nvSpPr>
        <dsp:cNvPr id="0" name=""/>
        <dsp:cNvSpPr/>
      </dsp:nvSpPr>
      <dsp:spPr>
        <a:xfrm>
          <a:off x="2405293" y="2905696"/>
          <a:ext cx="2107676" cy="526919"/>
        </a:xfrm>
        <a:prstGeom prst="roundRect">
          <a:avLst>
            <a:gd name="adj" fmla="val 10000"/>
          </a:avLst>
        </a:prstGeom>
        <a:solidFill>
          <a:srgbClr val="0070C0">
            <a:alpha val="54902"/>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Rejected/Abandoned</a:t>
          </a:r>
        </a:p>
      </dsp:txBody>
      <dsp:txXfrm>
        <a:off x="2420726" y="2921129"/>
        <a:ext cx="2076810" cy="496053"/>
      </dsp:txXfrm>
    </dsp:sp>
    <dsp:sp modelId="{B1C2FFB3-B326-44DB-B3AB-BA2305C28DBF}">
      <dsp:nvSpPr>
        <dsp:cNvPr id="0" name=""/>
        <dsp:cNvSpPr/>
      </dsp:nvSpPr>
      <dsp:spPr>
        <a:xfrm>
          <a:off x="4810025" y="1770970"/>
          <a:ext cx="2107676" cy="526919"/>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Feeling unaccepted</a:t>
          </a:r>
        </a:p>
      </dsp:txBody>
      <dsp:txXfrm>
        <a:off x="4825458" y="1786403"/>
        <a:ext cx="2076810" cy="496053"/>
      </dsp:txXfrm>
    </dsp:sp>
    <dsp:sp modelId="{D922A5E9-36A5-4494-9BF8-F2330D6624C8}">
      <dsp:nvSpPr>
        <dsp:cNvPr id="0" name=""/>
        <dsp:cNvSpPr/>
      </dsp:nvSpPr>
      <dsp:spPr>
        <a:xfrm rot="5386322">
          <a:off x="5619714" y="2529642"/>
          <a:ext cx="492830" cy="148506"/>
        </a:xfrm>
        <a:prstGeom prst="rightArrow">
          <a:avLst>
            <a:gd name="adj1" fmla="val 667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sp>
    <dsp:sp modelId="{8060E6F9-DAFF-4ACF-BA2D-89A4B49606B0}">
      <dsp:nvSpPr>
        <dsp:cNvPr id="0" name=""/>
        <dsp:cNvSpPr/>
      </dsp:nvSpPr>
      <dsp:spPr>
        <a:xfrm>
          <a:off x="4814556" y="2909901"/>
          <a:ext cx="2107676" cy="526919"/>
        </a:xfrm>
        <a:prstGeom prst="roundRect">
          <a:avLst>
            <a:gd name="adj" fmla="val 10000"/>
          </a:avLst>
        </a:prstGeom>
        <a:solidFill>
          <a:srgbClr val="0070C0">
            <a:alpha val="54902"/>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Invalidated</a:t>
          </a:r>
        </a:p>
      </dsp:txBody>
      <dsp:txXfrm>
        <a:off x="4829989" y="2925334"/>
        <a:ext cx="2076810" cy="496053"/>
      </dsp:txXfrm>
    </dsp:sp>
    <dsp:sp modelId="{9DFFA911-A5AE-4D23-8A0F-12C32AFF8EF8}">
      <dsp:nvSpPr>
        <dsp:cNvPr id="0" name=""/>
        <dsp:cNvSpPr/>
      </dsp:nvSpPr>
      <dsp:spPr>
        <a:xfrm>
          <a:off x="7212776" y="1770970"/>
          <a:ext cx="2107676" cy="526919"/>
        </a:xfrm>
        <a:prstGeom prst="roundRect">
          <a:avLst>
            <a:gd name="adj" fmla="val 10000"/>
          </a:avLst>
        </a:prstGeom>
        <a:solidFill>
          <a:srgbClr val="0070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When nurturing is absent</a:t>
          </a:r>
        </a:p>
      </dsp:txBody>
      <dsp:txXfrm>
        <a:off x="7228209" y="1786403"/>
        <a:ext cx="2076810" cy="496053"/>
      </dsp:txXfrm>
    </dsp:sp>
    <dsp:sp modelId="{34EBBB37-4F0B-4740-86A9-0F22808D0B87}">
      <dsp:nvSpPr>
        <dsp:cNvPr id="0" name=""/>
        <dsp:cNvSpPr/>
      </dsp:nvSpPr>
      <dsp:spPr>
        <a:xfrm rot="5386395">
          <a:off x="8020768" y="2531744"/>
          <a:ext cx="496215" cy="148506"/>
        </a:xfrm>
        <a:prstGeom prst="rightArrow">
          <a:avLst>
            <a:gd name="adj1" fmla="val 667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sp>
    <dsp:sp modelId="{7923CA17-4431-4C38-A8E4-1046CA712675}">
      <dsp:nvSpPr>
        <dsp:cNvPr id="0" name=""/>
        <dsp:cNvSpPr/>
      </dsp:nvSpPr>
      <dsp:spPr>
        <a:xfrm>
          <a:off x="7217299" y="2914106"/>
          <a:ext cx="2107676" cy="526919"/>
        </a:xfrm>
        <a:prstGeom prst="roundRect">
          <a:avLst>
            <a:gd name="adj" fmla="val 10000"/>
          </a:avLst>
        </a:prstGeom>
        <a:solidFill>
          <a:srgbClr val="0070C0">
            <a:alpha val="54902"/>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Emotional dysregulation</a:t>
          </a:r>
        </a:p>
      </dsp:txBody>
      <dsp:txXfrm>
        <a:off x="7232732" y="2929539"/>
        <a:ext cx="2076810" cy="496053"/>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F1C6B8-5AFD-42F8-ABCC-FC77E63B6F2C}" type="datetimeFigureOut">
              <a:rPr lang="en-GB" smtClean="0"/>
              <a:t>12/12/2023</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085D2D-E8F5-4103-8FF4-06DD37B2A964}" type="slidenum">
              <a:rPr lang="en-GB" smtClean="0"/>
              <a:t>‹#›</a:t>
            </a:fld>
            <a:endParaRPr lang="en-GB"/>
          </a:p>
        </p:txBody>
      </p:sp>
    </p:spTree>
    <p:extLst>
      <p:ext uri="{BB962C8B-B14F-4D97-AF65-F5344CB8AC3E}">
        <p14:creationId xmlns:p14="http://schemas.microsoft.com/office/powerpoint/2010/main" val="211848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onlinelibrary.wiley.com/doi/full/10.1002/wps.21122#wps21122-bib-000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ci.health.wa.gov.au/-/media/CCI/Mental-Health-Professionals/Depression/Depression---Information-Sheets/Depression-Information-Sheet---12---What-are-Core-Beliefs.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Define relational trauma and developmental trauma</a:t>
            </a:r>
          </a:p>
        </p:txBody>
      </p:sp>
      <p:sp>
        <p:nvSpPr>
          <p:cNvPr id="4" name="Slide Number Placeholder 3"/>
          <p:cNvSpPr>
            <a:spLocks noGrp="1"/>
          </p:cNvSpPr>
          <p:nvPr>
            <p:ph type="sldNum" sz="quarter" idx="5"/>
          </p:nvPr>
        </p:nvSpPr>
        <p:spPr/>
        <p:txBody>
          <a:bodyPr/>
          <a:lstStyle/>
          <a:p>
            <a:fld id="{A737EB09-92B0-4E04-975C-B27FB2B40597}" type="slidenum">
              <a:rPr lang="en-GB" smtClean="0"/>
              <a:t>2</a:t>
            </a:fld>
            <a:endParaRPr lang="en-GB"/>
          </a:p>
        </p:txBody>
      </p:sp>
    </p:spTree>
    <p:extLst>
      <p:ext uri="{BB962C8B-B14F-4D97-AF65-F5344CB8AC3E}">
        <p14:creationId xmlns:p14="http://schemas.microsoft.com/office/powerpoint/2010/main" val="1848726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GB" b="0" i="0" dirty="0">
                <a:solidFill>
                  <a:srgbClr val="1D1D1B"/>
                </a:solidFill>
                <a:effectLst/>
                <a:latin typeface="Open Sans" panose="020B0606030504020204" pitchFamily="34" charset="0"/>
              </a:rPr>
              <a:t>The government has launched a working definition of trauma informed practice based on 6 principles. As you can see, they are very similar to the principles of Safeguarding Adults.</a:t>
            </a:r>
          </a:p>
          <a:p>
            <a:endParaRPr lang="en-GB"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Safety </a:t>
            </a:r>
            <a:r>
              <a:rPr lang="en-GB" sz="1200" b="0" i="0" dirty="0">
                <a:latin typeface="Arial" panose="020B0604020202020204" pitchFamily="34" charset="0"/>
                <a:cs typeface="Arial" panose="020B0604020202020204" pitchFamily="34" charset="0"/>
              </a:rPr>
              <a:t>The physical, psychological and emotional safety of service users and staff is prioritised</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latin typeface="Arial" panose="020B0604020202020204" pitchFamily="34" charset="0"/>
                <a:cs typeface="Arial" panose="020B0604020202020204" pitchFamily="34" charset="0"/>
              </a:rPr>
              <a:t>Trustworthiness</a:t>
            </a:r>
            <a:r>
              <a:rPr lang="en-GB" sz="1200" b="0" i="0" dirty="0">
                <a:latin typeface="Arial" panose="020B0604020202020204" pitchFamily="34" charset="0"/>
                <a:cs typeface="Arial" panose="020B0604020202020204" pitchFamily="34" charset="0"/>
              </a:rPr>
              <a:t> - Transparency exists in an organisation’s policies and procedures, with the objective of building trust among staff, service users and the wider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latin typeface="Arial" panose="020B0604020202020204" pitchFamily="34" charset="0"/>
                <a:cs typeface="Arial" panose="020B0604020202020204" pitchFamily="34" charset="0"/>
              </a:rPr>
              <a:t>Choice</a:t>
            </a:r>
            <a:r>
              <a:rPr lang="en-GB" sz="1200" b="0" i="0" dirty="0">
                <a:latin typeface="Arial" panose="020B0604020202020204" pitchFamily="34" charset="0"/>
                <a:cs typeface="Arial" panose="020B0604020202020204" pitchFamily="34" charset="0"/>
              </a:rPr>
              <a:t> - Service users are supported in shared decision-making, choice and goal setting to determine the plan of action they need to heal and move forward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latin typeface="Arial" panose="020B0604020202020204" pitchFamily="34" charset="0"/>
                <a:cs typeface="Arial" panose="020B0604020202020204" pitchFamily="34" charset="0"/>
              </a:rPr>
              <a:t>Collaboration</a:t>
            </a:r>
            <a:r>
              <a:rPr lang="en-GB" sz="1200" b="0" i="0" dirty="0">
                <a:latin typeface="Arial" panose="020B0604020202020204" pitchFamily="34" charset="0"/>
                <a:cs typeface="Arial" panose="020B0604020202020204" pitchFamily="34" charset="0"/>
              </a:rPr>
              <a:t> - The value of staff and service user experience is recognised in overcoming challenges and improving the system as a whole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latin typeface="Arial" panose="020B0604020202020204" pitchFamily="34" charset="0"/>
                <a:cs typeface="Arial" panose="020B0604020202020204" pitchFamily="34" charset="0"/>
              </a:rPr>
              <a:t>Empowerment</a:t>
            </a:r>
            <a:r>
              <a:rPr lang="en-GB" sz="1200" b="0" i="0" dirty="0">
                <a:latin typeface="Arial" panose="020B0604020202020204" pitchFamily="34" charset="0"/>
                <a:cs typeface="Arial" panose="020B0604020202020204" pitchFamily="34" charset="0"/>
              </a:rPr>
              <a:t> - Efforts are made to share power and give service users and staff a strong voice in decision-making, at both individual and organisational level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dirty="0">
                <a:latin typeface="Arial" panose="020B0604020202020204" pitchFamily="34" charset="0"/>
                <a:cs typeface="Arial" panose="020B0604020202020204" pitchFamily="34" charset="0"/>
              </a:rPr>
              <a:t>Cultural consideration</a:t>
            </a:r>
            <a:r>
              <a:rPr lang="en-GB" sz="1200" b="0" i="0" dirty="0">
                <a:latin typeface="Arial" panose="020B0604020202020204" pitchFamily="34" charset="0"/>
                <a:cs typeface="Arial" panose="020B0604020202020204" pitchFamily="34" charset="0"/>
              </a:rPr>
              <a:t> - Move past cultural stereotypes and biases based on, for example, gender, sexual orientation, age, religion, disability, geography, race or ethnicity</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737EB09-92B0-4E04-975C-B27FB2B40597}" type="slidenum">
              <a:rPr lang="en-GB" smtClean="0"/>
              <a:t>3</a:t>
            </a:fld>
            <a:endParaRPr lang="en-GB"/>
          </a:p>
        </p:txBody>
      </p:sp>
    </p:spTree>
    <p:extLst>
      <p:ext uri="{BB962C8B-B14F-4D97-AF65-F5344CB8AC3E}">
        <p14:creationId xmlns:p14="http://schemas.microsoft.com/office/powerpoint/2010/main" val="68417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GB" b="1" i="0" dirty="0">
                <a:solidFill>
                  <a:srgbClr val="282828"/>
                </a:solidFill>
                <a:effectLst/>
                <a:latin typeface="Georgia" panose="02040502050405020303" pitchFamily="18" charset="0"/>
              </a:rPr>
              <a:t>Eyes</a:t>
            </a:r>
            <a:r>
              <a:rPr lang="en-GB" b="0" i="0" dirty="0">
                <a:solidFill>
                  <a:srgbClr val="282828"/>
                </a:solidFill>
                <a:effectLst/>
                <a:latin typeface="Georgia" panose="02040502050405020303" pitchFamily="18" charset="0"/>
              </a:rPr>
              <a:t>: the pupils dilate. Allowing your eyes to absorb more light improves your eyesight so that more attention can be dedicated to danger. You might notice a “tunnel vision” or realize that your vision becomes “sharper.”</a:t>
            </a:r>
          </a:p>
          <a:p>
            <a:pPr algn="l">
              <a:buFont typeface="Arial" panose="020B0604020202020204" pitchFamily="34" charset="0"/>
              <a:buChar char="•"/>
            </a:pPr>
            <a:r>
              <a:rPr lang="en-GB" b="1" i="0" dirty="0">
                <a:solidFill>
                  <a:srgbClr val="282828"/>
                </a:solidFill>
                <a:effectLst/>
                <a:latin typeface="Georgia" panose="02040502050405020303" pitchFamily="18" charset="0"/>
              </a:rPr>
              <a:t>Ears</a:t>
            </a:r>
            <a:r>
              <a:rPr lang="en-GB" b="0" i="0" dirty="0">
                <a:solidFill>
                  <a:srgbClr val="282828"/>
                </a:solidFill>
                <a:effectLst/>
                <a:latin typeface="Georgia" panose="02040502050405020303" pitchFamily="18" charset="0"/>
              </a:rPr>
              <a:t>: the same concept for the eyes applies to the ears. You will notice that your ears essentially “perk up,” and your hearing can become “sharper.”</a:t>
            </a:r>
          </a:p>
          <a:p>
            <a:pPr algn="l">
              <a:buFont typeface="Arial" panose="020B0604020202020204" pitchFamily="34" charset="0"/>
              <a:buChar char="•"/>
            </a:pPr>
            <a:r>
              <a:rPr lang="en-GB" b="1" i="0" dirty="0">
                <a:solidFill>
                  <a:srgbClr val="282828"/>
                </a:solidFill>
                <a:effectLst/>
                <a:latin typeface="Georgia" panose="02040502050405020303" pitchFamily="18" charset="0"/>
              </a:rPr>
              <a:t>Heart</a:t>
            </a:r>
            <a:r>
              <a:rPr lang="en-GB" b="0" i="0" dirty="0">
                <a:solidFill>
                  <a:srgbClr val="282828"/>
                </a:solidFill>
                <a:effectLst/>
                <a:latin typeface="Georgia" panose="02040502050405020303" pitchFamily="18" charset="0"/>
              </a:rPr>
              <a:t>: heart rate increases, and there is a dilation of coronary blood vessels. A faster heart can feed more blood, oxygen, and energy into the body, enhancing your power to run away or fight.</a:t>
            </a:r>
          </a:p>
          <a:p>
            <a:pPr algn="l">
              <a:buFont typeface="Arial" panose="020B0604020202020204" pitchFamily="34" charset="0"/>
              <a:buChar char="•"/>
            </a:pPr>
            <a:r>
              <a:rPr lang="en-GB" b="1" i="0" dirty="0">
                <a:solidFill>
                  <a:srgbClr val="282828"/>
                </a:solidFill>
                <a:effectLst/>
                <a:latin typeface="Georgia" panose="02040502050405020303" pitchFamily="18" charset="0"/>
              </a:rPr>
              <a:t>Lungs</a:t>
            </a:r>
            <a:r>
              <a:rPr lang="en-GB" b="0" i="0" dirty="0">
                <a:solidFill>
                  <a:srgbClr val="282828"/>
                </a:solidFill>
                <a:effectLst/>
                <a:latin typeface="Georgia" panose="02040502050405020303" pitchFamily="18" charset="0"/>
              </a:rPr>
              <a:t>: breathing quickens and becomes shallower. Again, this quicker breathing takes in more oxygen for your muscles.</a:t>
            </a:r>
          </a:p>
          <a:p>
            <a:pPr algn="l">
              <a:buFont typeface="Arial" panose="020B0604020202020204" pitchFamily="34" charset="0"/>
              <a:buChar char="•"/>
            </a:pPr>
            <a:r>
              <a:rPr lang="en-GB" b="1" i="0" dirty="0">
                <a:solidFill>
                  <a:srgbClr val="282828"/>
                </a:solidFill>
                <a:effectLst/>
                <a:latin typeface="Georgia" panose="02040502050405020303" pitchFamily="18" charset="0"/>
              </a:rPr>
              <a:t>Skin</a:t>
            </a:r>
            <a:r>
              <a:rPr lang="en-GB" b="0" i="0" dirty="0">
                <a:solidFill>
                  <a:srgbClr val="282828"/>
                </a:solidFill>
                <a:effectLst/>
                <a:latin typeface="Georgia" panose="02040502050405020303" pitchFamily="18" charset="0"/>
              </a:rPr>
              <a:t>: you become pale, and your face gets flushed. Blood vessels in the skin contract, directing more blood where it is needed – the muscles, brain, legs, and arms. Your hands and feet get cold because of this too.</a:t>
            </a:r>
          </a:p>
          <a:p>
            <a:pPr algn="l">
              <a:buFont typeface="Arial" panose="020B0604020202020204" pitchFamily="34" charset="0"/>
              <a:buChar char="•"/>
            </a:pPr>
            <a:r>
              <a:rPr lang="en-GB" b="1" i="0" dirty="0">
                <a:solidFill>
                  <a:srgbClr val="282828"/>
                </a:solidFill>
                <a:effectLst/>
                <a:latin typeface="Georgia" panose="02040502050405020303" pitchFamily="18" charset="0"/>
              </a:rPr>
              <a:t>Muscles</a:t>
            </a:r>
            <a:r>
              <a:rPr lang="en-GB" b="0" i="0" dirty="0">
                <a:solidFill>
                  <a:srgbClr val="282828"/>
                </a:solidFill>
                <a:effectLst/>
                <a:latin typeface="Georgia" panose="02040502050405020303" pitchFamily="18" charset="0"/>
              </a:rPr>
              <a:t>: your muscles tense up all over the body, becoming primed for action. Because of this, your muscles might shake or tremble, particularly if you are not moving.</a:t>
            </a:r>
          </a:p>
          <a:p>
            <a:pPr algn="l">
              <a:buFont typeface="Arial" panose="020B0604020202020204" pitchFamily="34" charset="0"/>
              <a:buChar char="•"/>
            </a:pPr>
            <a:r>
              <a:rPr lang="en-GB" b="1" i="0" dirty="0">
                <a:solidFill>
                  <a:srgbClr val="282828"/>
                </a:solidFill>
                <a:effectLst/>
                <a:latin typeface="Georgia" panose="02040502050405020303" pitchFamily="18" charset="0"/>
              </a:rPr>
              <a:t>Stomach</a:t>
            </a:r>
            <a:r>
              <a:rPr lang="en-GB" b="0" i="0" dirty="0">
                <a:solidFill>
                  <a:srgbClr val="282828"/>
                </a:solidFill>
                <a:effectLst/>
                <a:latin typeface="Georgia" panose="02040502050405020303" pitchFamily="18" charset="0"/>
              </a:rPr>
              <a:t>: you may get nausea or “butterflies” – blood is diverted away from the digestive system, which can cause these feelings.</a:t>
            </a:r>
          </a:p>
          <a:p>
            <a:pPr algn="l">
              <a:buFont typeface="Arial" panose="020B0604020202020204" pitchFamily="34" charset="0"/>
              <a:buChar char="•"/>
            </a:pPr>
            <a:r>
              <a:rPr lang="en-GB" b="1" i="0" dirty="0">
                <a:solidFill>
                  <a:srgbClr val="282828"/>
                </a:solidFill>
                <a:effectLst/>
                <a:latin typeface="Georgia" panose="02040502050405020303" pitchFamily="18" charset="0"/>
              </a:rPr>
              <a:t>Mind</a:t>
            </a:r>
            <a:r>
              <a:rPr lang="en-GB" b="0" i="0" dirty="0">
                <a:solidFill>
                  <a:srgbClr val="282828"/>
                </a:solidFill>
                <a:effectLst/>
                <a:latin typeface="Georgia" panose="02040502050405020303" pitchFamily="18" charset="0"/>
              </a:rPr>
              <a:t>: thoughts begin to race. This quicker thinking can help you evaluate your environment and make rapid decisions if necessary. Hence, it can be challenging to concentrate on anything other than the danger you perceive. You may also feel dizzy or lightheaded if one does not actually run or fight under the trigger.</a:t>
            </a:r>
          </a:p>
          <a:p>
            <a:pPr algn="l">
              <a:buFont typeface="Arial" panose="020B0604020202020204" pitchFamily="34" charset="0"/>
              <a:buChar char="•"/>
            </a:pPr>
            <a:r>
              <a:rPr lang="en-GB" b="1" i="0" dirty="0">
                <a:solidFill>
                  <a:srgbClr val="282828"/>
                </a:solidFill>
                <a:effectLst/>
                <a:latin typeface="Georgia" panose="02040502050405020303" pitchFamily="18" charset="0"/>
              </a:rPr>
              <a:t>Pain</a:t>
            </a:r>
            <a:r>
              <a:rPr lang="en-GB" b="0" i="0" dirty="0">
                <a:solidFill>
                  <a:srgbClr val="282828"/>
                </a:solidFill>
                <a:effectLst/>
                <a:latin typeface="Georgia" panose="02040502050405020303" pitchFamily="18" charset="0"/>
              </a:rPr>
              <a:t>: your perception of pain temporarily reduces while under the fight or flight or freeze or fawn trigger.</a:t>
            </a:r>
          </a:p>
          <a:p>
            <a:pPr algn="l" fontAlgn="base"/>
            <a:endParaRPr lang="en-GB" b="0" i="0" dirty="0">
              <a:solidFill>
                <a:srgbClr val="111111"/>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A737EB09-92B0-4E04-975C-B27FB2B40597}" type="slidenum">
              <a:rPr lang="en-GB" smtClean="0"/>
              <a:t>4</a:t>
            </a:fld>
            <a:endParaRPr lang="en-GB"/>
          </a:p>
        </p:txBody>
      </p:sp>
    </p:spTree>
    <p:extLst>
      <p:ext uri="{BB962C8B-B14F-4D97-AF65-F5344CB8AC3E}">
        <p14:creationId xmlns:p14="http://schemas.microsoft.com/office/powerpoint/2010/main" val="2622918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endParaRPr lang="en-GB" b="0" i="0" dirty="0">
              <a:solidFill>
                <a:srgbClr val="111111"/>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A737EB09-92B0-4E04-975C-B27FB2B40597}" type="slidenum">
              <a:rPr lang="en-GB" smtClean="0"/>
              <a:t>5</a:t>
            </a:fld>
            <a:endParaRPr lang="en-GB"/>
          </a:p>
        </p:txBody>
      </p:sp>
    </p:spTree>
    <p:extLst>
      <p:ext uri="{BB962C8B-B14F-4D97-AF65-F5344CB8AC3E}">
        <p14:creationId xmlns:p14="http://schemas.microsoft.com/office/powerpoint/2010/main" val="2097692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GB" b="0" i="0" dirty="0">
                <a:solidFill>
                  <a:srgbClr val="000000"/>
                </a:solidFill>
                <a:effectLst/>
                <a:latin typeface="Open Sans" panose="020B0606030504020204" pitchFamily="34" charset="0"/>
              </a:rPr>
              <a:t>Research has shown that ACEs have cascading life-course effects on health-harming </a:t>
            </a:r>
            <a:r>
              <a:rPr lang="en-GB" b="0" i="0" dirty="0" err="1">
                <a:solidFill>
                  <a:srgbClr val="000000"/>
                </a:solidFill>
                <a:effectLst/>
                <a:latin typeface="Open Sans" panose="020B0606030504020204" pitchFamily="34" charset="0"/>
              </a:rPr>
              <a:t>behaviors</a:t>
            </a:r>
            <a:r>
              <a:rPr lang="en-GB" b="0" i="0" dirty="0">
                <a:solidFill>
                  <a:srgbClr val="000000"/>
                </a:solidFill>
                <a:effectLst/>
                <a:latin typeface="Open Sans" panose="020B0606030504020204" pitchFamily="34" charset="0"/>
              </a:rPr>
              <a:t> (e.g., early substance use, smoking), mental health (e.g., depression, anxiety), physical health (e.g., cardiovascular disease, obesity, cancer), and relational functioning (e.g., intimate partner violence)</a:t>
            </a:r>
            <a:r>
              <a:rPr lang="en-GB" b="0" i="0" u="none" strike="noStrike" baseline="30000" dirty="0">
                <a:solidFill>
                  <a:srgbClr val="000000"/>
                </a:solidFill>
                <a:effectLst/>
                <a:latin typeface="Open Sans" panose="020B0606030504020204" pitchFamily="34" charset="0"/>
                <a:hlinkClick r:id="rId3"/>
              </a:rPr>
              <a:t>2</a:t>
            </a:r>
            <a:r>
              <a:rPr lang="en-GB" b="0" i="0" dirty="0">
                <a:solidFill>
                  <a:srgbClr val="000000"/>
                </a:solidFill>
                <a:effectLst/>
                <a:latin typeface="Open Sans" panose="020B0606030504020204" pitchFamily="34" charset="0"/>
              </a:rPr>
              <a:t>. A dose-response association is often evident: as the number of ACEs increases, so too do the rates of the various unfavourable outcomes.</a:t>
            </a:r>
          </a:p>
          <a:p>
            <a:pPr algn="l" fontAlgn="base"/>
            <a:endParaRPr lang="en-GB" b="0" i="0" dirty="0">
              <a:solidFill>
                <a:srgbClr val="000000"/>
              </a:solidFill>
              <a:effectLst/>
              <a:latin typeface="Open Sans" panose="020B0606030504020204" pitchFamily="34" charset="0"/>
            </a:endParaRPr>
          </a:p>
          <a:p>
            <a:pPr algn="l" fontAlgn="base"/>
            <a:r>
              <a:rPr lang="en-GB" b="0" i="0" dirty="0">
                <a:solidFill>
                  <a:srgbClr val="000000"/>
                </a:solidFill>
                <a:effectLst/>
                <a:latin typeface="Open Sans" panose="020B0606030504020204" pitchFamily="34" charset="0"/>
              </a:rPr>
              <a:t>Through various mechanisms (e.g., neurodevelopmental disruption, epigenetic changes, and reprogramming of stress regulatory systems), exposure to ACEs is thus believed to increase the risk of cognitive challenges, lifelong disease and premature mortality, psychopathology, and social problems in adulthood.</a:t>
            </a:r>
            <a:endParaRPr lang="en-GB" b="0" i="0" dirty="0">
              <a:solidFill>
                <a:srgbClr val="111111"/>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A737EB09-92B0-4E04-975C-B27FB2B40597}" type="slidenum">
              <a:rPr lang="en-GB" smtClean="0"/>
              <a:t>6</a:t>
            </a:fld>
            <a:endParaRPr lang="en-GB"/>
          </a:p>
        </p:txBody>
      </p:sp>
    </p:spTree>
    <p:extLst>
      <p:ext uri="{BB962C8B-B14F-4D97-AF65-F5344CB8AC3E}">
        <p14:creationId xmlns:p14="http://schemas.microsoft.com/office/powerpoint/2010/main" val="420152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GB" b="0" i="0" dirty="0">
                <a:solidFill>
                  <a:srgbClr val="231F20"/>
                </a:solidFill>
                <a:effectLst/>
                <a:latin typeface="Proxima Nova"/>
              </a:rPr>
              <a:t>Core beliefs are strong beliefs a person holds consistently over time that inform their worldview and self-perception. These beliefs function as unstated rules for how the world works and a person’s role within it. These beliefs </a:t>
            </a:r>
            <a:r>
              <a:rPr lang="en-GB" b="0" i="0" u="none" dirty="0">
                <a:solidFill>
                  <a:srgbClr val="3D5191"/>
                </a:solidFill>
                <a:effectLst/>
                <a:latin typeface="Proxima Nova"/>
                <a:hlinkClick r:id="rId3"/>
              </a:rPr>
              <a:t>tend to be</a:t>
            </a:r>
            <a:r>
              <a:rPr lang="en-GB" b="0" i="0" u="none" dirty="0">
                <a:solidFill>
                  <a:srgbClr val="231F20"/>
                </a:solidFill>
                <a:effectLst/>
                <a:latin typeface="Proxima Nova"/>
              </a:rPr>
              <a:t> </a:t>
            </a:r>
            <a:r>
              <a:rPr lang="en-GB" b="0" i="0" dirty="0">
                <a:solidFill>
                  <a:srgbClr val="231F20"/>
                </a:solidFill>
                <a:effectLst/>
                <a:latin typeface="Proxima Nova"/>
              </a:rPr>
              <a:t>rigid and inflexible, and they are not necessarily reasonable, accurate, or based on evidence</a:t>
            </a:r>
          </a:p>
          <a:p>
            <a:pPr algn="l"/>
            <a:r>
              <a:rPr lang="en-GB" b="0" i="0" dirty="0">
                <a:solidFill>
                  <a:srgbClr val="231F20"/>
                </a:solidFill>
                <a:effectLst/>
                <a:latin typeface="Proxima Nova"/>
              </a:rPr>
              <a:t>Core beliefs develop in response to a person’s experiences. They begin developing in </a:t>
            </a:r>
            <a:r>
              <a:rPr lang="en-GB" b="0" i="0" u="sng" dirty="0">
                <a:solidFill>
                  <a:srgbClr val="3D5191"/>
                </a:solidFill>
                <a:effectLst/>
                <a:latin typeface="Proxima Nova"/>
                <a:hlinkClick r:id="rId3"/>
              </a:rPr>
              <a:t>early childhood</a:t>
            </a:r>
            <a:r>
              <a:rPr lang="en-GB" b="0" i="0" dirty="0">
                <a:solidFill>
                  <a:srgbClr val="231F20"/>
                </a:solidFill>
                <a:effectLst/>
                <a:latin typeface="Proxima Nova"/>
              </a:rPr>
              <a:t> and continue developing over time.</a:t>
            </a:r>
          </a:p>
          <a:p>
            <a:pPr algn="l"/>
            <a:r>
              <a:rPr lang="en-GB" b="0" i="0" dirty="0">
                <a:solidFill>
                  <a:srgbClr val="231F20"/>
                </a:solidFill>
                <a:effectLst/>
                <a:latin typeface="Proxima Nova"/>
              </a:rPr>
              <a:t>As a child grows up, they try to make sense of what is happening around them or to them. In trying to find meaning or learn from this, they develop a set of beliefs.</a:t>
            </a:r>
          </a:p>
          <a:p>
            <a:pPr algn="l"/>
            <a:r>
              <a:rPr lang="en-GB" b="0" i="0" dirty="0">
                <a:solidFill>
                  <a:srgbClr val="231F20"/>
                </a:solidFill>
                <a:effectLst/>
                <a:latin typeface="Proxima Nova"/>
              </a:rPr>
              <a:t>However, because core beliefs start to develop so early, they are not always based on balanced or informed opinions. People can unintentionally absorb messages from family, friends, teachers, and the media, and those messages may influence their worldview in positive or negative ways. </a:t>
            </a:r>
            <a:r>
              <a:rPr lang="en-GB" b="0" i="0" dirty="0">
                <a:solidFill>
                  <a:srgbClr val="231F20"/>
                </a:solidFill>
                <a:effectLst/>
                <a:latin typeface="Arial" panose="020B0604020202020204" pitchFamily="34" charset="0"/>
                <a:cs typeface="Arial" panose="020B0604020202020204" pitchFamily="34" charset="0"/>
              </a:rPr>
              <a:t>Trauma can create negative, skewed and rigid core beliefs.</a:t>
            </a:r>
          </a:p>
          <a:p>
            <a:pPr algn="l"/>
            <a:endParaRPr lang="en-GB" b="0" i="0" dirty="0">
              <a:solidFill>
                <a:srgbClr val="231F20"/>
              </a:solidFill>
              <a:effectLst/>
              <a:latin typeface="Arial" panose="020B0604020202020204" pitchFamily="34" charset="0"/>
              <a:cs typeface="Arial" panose="020B0604020202020204" pitchFamily="34" charset="0"/>
            </a:endParaRPr>
          </a:p>
          <a:p>
            <a:pPr algn="l"/>
            <a:r>
              <a:rPr lang="en-GB" b="0" i="0" dirty="0">
                <a:solidFill>
                  <a:srgbClr val="231F20"/>
                </a:solidFill>
                <a:effectLst/>
                <a:latin typeface="Arial" panose="020B0604020202020204" pitchFamily="34" charset="0"/>
                <a:cs typeface="Arial" panose="020B0604020202020204" pitchFamily="34" charset="0"/>
              </a:rPr>
              <a:t>So if a child has been bullied, they may find it hard to build friendships and trust others later in life. If a child has been victim of domestic abuse they may later in life be in abusive relationships as it is familiar. </a:t>
            </a:r>
            <a:r>
              <a:rPr lang="en-GB" b="0" i="0" dirty="0">
                <a:solidFill>
                  <a:srgbClr val="231F20"/>
                </a:solidFill>
                <a:effectLst/>
                <a:latin typeface="Proxima Nova"/>
              </a:rPr>
              <a:t>Core beliefs often drives someone to pursue behaviours that proofs they are right. </a:t>
            </a:r>
          </a:p>
          <a:p>
            <a:pPr algn="l" fontAlgn="base"/>
            <a:endParaRPr lang="en-GB" b="0" i="0" dirty="0">
              <a:solidFill>
                <a:srgbClr val="111111"/>
              </a:solidFill>
              <a:effectLst/>
              <a:latin typeface="Roboto" panose="02000000000000000000" pitchFamily="2" charset="0"/>
            </a:endParaRPr>
          </a:p>
          <a:p>
            <a:pPr algn="l" fontAlgn="base"/>
            <a:r>
              <a:rPr lang="en-GB" b="0" i="0" dirty="0">
                <a:solidFill>
                  <a:srgbClr val="111111"/>
                </a:solidFill>
                <a:effectLst/>
                <a:latin typeface="Roboto" panose="02000000000000000000" pitchFamily="2" charset="0"/>
              </a:rPr>
              <a:t>An analogy that we were told in the development of this package was to imagine your emotions and core beliefs as towels in an airing cupboard. If you have been supported to look after your towels by folding them and putting them away organised, i.e. understanding and processing your emotions then when something happens to you and you are triggered, you are able to pick out you neatly folded towel and understand what you are going through in a secure way. However, if you have never been nurtured to understand or deal with your emotions those towels will be crumbled up and showed to the back of your airing cupboard and when something happens to you and you are triggered they will fall out as you open the door and that’s the unprocessed and non-dealt with emotions. So as an example when nurturing is absent and a child hasn’t had that secure attachment growing up where they have a secure base enabling them to explore and help them understand the world and their emotions this means that they will struggle to emotionally regulate later as they will not have been able to build that skill. </a:t>
            </a:r>
          </a:p>
          <a:p>
            <a:pPr algn="l" fontAlgn="base"/>
            <a:endParaRPr lang="en-GB" b="0" i="0" dirty="0">
              <a:solidFill>
                <a:srgbClr val="111111"/>
              </a:solidFill>
              <a:effectLst/>
              <a:latin typeface="Roboto" panose="02000000000000000000" pitchFamily="2" charset="0"/>
            </a:endParaRPr>
          </a:p>
        </p:txBody>
      </p:sp>
      <p:sp>
        <p:nvSpPr>
          <p:cNvPr id="4" name="Slide Number Placeholder 3"/>
          <p:cNvSpPr>
            <a:spLocks noGrp="1"/>
          </p:cNvSpPr>
          <p:nvPr>
            <p:ph type="sldNum" sz="quarter" idx="5"/>
          </p:nvPr>
        </p:nvSpPr>
        <p:spPr/>
        <p:txBody>
          <a:bodyPr/>
          <a:lstStyle/>
          <a:p>
            <a:fld id="{A737EB09-92B0-4E04-975C-B27FB2B40597}" type="slidenum">
              <a:rPr lang="en-GB" smtClean="0"/>
              <a:t>7</a:t>
            </a:fld>
            <a:endParaRPr lang="en-GB"/>
          </a:p>
        </p:txBody>
      </p:sp>
    </p:spTree>
    <p:extLst>
      <p:ext uri="{BB962C8B-B14F-4D97-AF65-F5344CB8AC3E}">
        <p14:creationId xmlns:p14="http://schemas.microsoft.com/office/powerpoint/2010/main" val="227591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E8E308-1022-EF40-A40F-8D439135066D}"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642149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0152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42323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E8E308-1022-EF40-A40F-8D439135066D}"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9111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8E308-1022-EF40-A40F-8D439135066D}"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08813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E8E308-1022-EF40-A40F-8D439135066D}"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390282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E8E308-1022-EF40-A40F-8D439135066D}"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77577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E8E308-1022-EF40-A40F-8D439135066D}"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42021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8E308-1022-EF40-A40F-8D439135066D}"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1277837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201064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E8E308-1022-EF40-A40F-8D439135066D}"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CCE673-5009-B241-A93B-0EFA06793C53}" type="slidenum">
              <a:rPr lang="en-US" smtClean="0"/>
              <a:t>‹#›</a:t>
            </a:fld>
            <a:endParaRPr lang="en-US"/>
          </a:p>
        </p:txBody>
      </p:sp>
    </p:spTree>
    <p:extLst>
      <p:ext uri="{BB962C8B-B14F-4D97-AF65-F5344CB8AC3E}">
        <p14:creationId xmlns:p14="http://schemas.microsoft.com/office/powerpoint/2010/main" val="956613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308-1022-EF40-A40F-8D439135066D}" type="datetimeFigureOut">
              <a:rPr lang="en-US" smtClean="0"/>
              <a:t>12/12/2023</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CE673-5009-B241-A93B-0EFA06793C53}" type="slidenum">
              <a:rPr lang="en-US" smtClean="0"/>
              <a:t>‹#›</a:t>
            </a:fld>
            <a:endParaRPr lang="en-US"/>
          </a:p>
        </p:txBody>
      </p:sp>
    </p:spTree>
    <p:extLst>
      <p:ext uri="{BB962C8B-B14F-4D97-AF65-F5344CB8AC3E}">
        <p14:creationId xmlns:p14="http://schemas.microsoft.com/office/powerpoint/2010/main" val="174452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495" y="-1377"/>
            <a:ext cx="9932930" cy="6868460"/>
          </a:xfrm>
          <a:prstGeom prst="rect">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2"/>
          <p:cNvSpPr txBox="1">
            <a:spLocks noChangeArrowheads="1"/>
          </p:cNvSpPr>
          <p:nvPr/>
        </p:nvSpPr>
        <p:spPr>
          <a:xfrm>
            <a:off x="438004" y="2343311"/>
            <a:ext cx="7083915" cy="284192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defTabSz="430322">
              <a:lnSpc>
                <a:spcPct val="90000"/>
              </a:lnSpc>
              <a:defRPr/>
            </a:pPr>
            <a:r>
              <a:rPr lang="en-US" sz="4800" b="1" dirty="0">
                <a:solidFill>
                  <a:schemeClr val="bg1"/>
                </a:solidFill>
                <a:latin typeface="Arial"/>
                <a:cs typeface="Arial"/>
              </a:rPr>
              <a:t>Trauma Informed Safeguarding Practice:</a:t>
            </a:r>
            <a:br>
              <a:rPr lang="en-US" sz="4800" dirty="0">
                <a:solidFill>
                  <a:schemeClr val="bg1"/>
                </a:solidFill>
                <a:latin typeface="Helvetica Neue UltraLight"/>
                <a:cs typeface="Helvetica Neue UltraLight"/>
              </a:rPr>
            </a:br>
            <a:r>
              <a:rPr lang="en-US" sz="4800" dirty="0">
                <a:solidFill>
                  <a:schemeClr val="bg1"/>
                </a:solidFill>
                <a:latin typeface="Arial"/>
                <a:cs typeface="Arial"/>
              </a:rPr>
              <a:t>Briefing</a:t>
            </a:r>
          </a:p>
        </p:txBody>
      </p:sp>
      <p:sp>
        <p:nvSpPr>
          <p:cNvPr id="8" name="Rectangle 3"/>
          <p:cNvSpPr txBox="1">
            <a:spLocks noChangeArrowheads="1"/>
          </p:cNvSpPr>
          <p:nvPr/>
        </p:nvSpPr>
        <p:spPr>
          <a:xfrm>
            <a:off x="636139" y="6019440"/>
            <a:ext cx="6057624" cy="35718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defTabSz="430322">
              <a:spcBef>
                <a:spcPct val="0"/>
              </a:spcBef>
              <a:defRPr/>
            </a:pPr>
            <a:r>
              <a:rPr lang="en-US" sz="1600" b="1" dirty="0">
                <a:solidFill>
                  <a:schemeClr val="bg1"/>
                </a:solidFill>
                <a:latin typeface="Arial" pitchFamily="34" charset="0"/>
                <a:cs typeface="Arial" pitchFamily="34" charset="0"/>
                <a:sym typeface="Helvetica Neue" charset="0"/>
              </a:rPr>
              <a:t>Mersey Care NHS Foundation Trust – Safeguarding Service</a:t>
            </a:r>
            <a:endParaRPr lang="en-US" sz="1600" b="1" dirty="0">
              <a:solidFill>
                <a:schemeClr val="bg1"/>
              </a:solidFill>
              <a:latin typeface="Arial" pitchFamily="34" charset="0"/>
              <a:cs typeface="Arial" pitchFamily="34" charset="0"/>
            </a:endParaRPr>
          </a:p>
        </p:txBody>
      </p:sp>
      <p:pic>
        <p:nvPicPr>
          <p:cNvPr id="3" name="Picture 2" descr="Logo&#10;&#10;Description automatically generated"/>
          <p:cNvPicPr>
            <a:picLocks noChangeAspect="1"/>
          </p:cNvPicPr>
          <p:nvPr/>
        </p:nvPicPr>
        <p:blipFill>
          <a:blip r:embed="rId2"/>
          <a:stretch>
            <a:fillRect/>
          </a:stretch>
        </p:blipFill>
        <p:spPr>
          <a:xfrm>
            <a:off x="7832850" y="-342"/>
            <a:ext cx="2074676" cy="1479704"/>
          </a:xfrm>
          <a:prstGeom prst="rect">
            <a:avLst/>
          </a:prstGeom>
        </p:spPr>
      </p:pic>
    </p:spTree>
    <p:extLst>
      <p:ext uri="{BB962C8B-B14F-4D97-AF65-F5344CB8AC3E}">
        <p14:creationId xmlns:p14="http://schemas.microsoft.com/office/powerpoint/2010/main" val="294939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90512" y="334968"/>
            <a:ext cx="7542338" cy="555048"/>
          </a:xfrm>
          <a:noFill/>
        </p:spPr>
        <p:txBody>
          <a:bodyPr anchor="t">
            <a:noAutofit/>
          </a:bodyPr>
          <a:lstStyle/>
          <a:p>
            <a:pPr algn="l" defTabSz="430322" eaLnBrk="1">
              <a:defRPr/>
            </a:pPr>
            <a:r>
              <a:rPr lang="en-US" sz="2800" b="1" dirty="0">
                <a:solidFill>
                  <a:srgbClr val="0070C0"/>
                </a:solidFill>
                <a:latin typeface="Arial" pitchFamily="34" charset="0"/>
                <a:cs typeface="Arial" pitchFamily="34" charset="0"/>
              </a:rPr>
              <a:t>What is Trauma?</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sp>
        <p:nvSpPr>
          <p:cNvPr id="8" name="TextBox 7">
            <a:extLst>
              <a:ext uri="{FF2B5EF4-FFF2-40B4-BE49-F238E27FC236}">
                <a16:creationId xmlns:a16="http://schemas.microsoft.com/office/drawing/2014/main" id="{84C5D269-5820-653A-9B91-AD574AE78843}"/>
              </a:ext>
            </a:extLst>
          </p:cNvPr>
          <p:cNvSpPr txBox="1"/>
          <p:nvPr/>
        </p:nvSpPr>
        <p:spPr>
          <a:xfrm>
            <a:off x="290511" y="873612"/>
            <a:ext cx="7718752" cy="1200329"/>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Trauma results from an event, series of events, or set of circumstances that is experienced by an individual as harmful or life threatening.  Trauma can cause lasting adverse effects, limiting the ability to function and achieve mental, physical, social, emotional or spiritual well-being.</a:t>
            </a:r>
            <a:endParaRPr lang="en-GB" b="1"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B0ED374-97D2-9BD1-70C0-3D5F1F1B071C}"/>
              </a:ext>
            </a:extLst>
          </p:cNvPr>
          <p:cNvSpPr txBox="1"/>
          <p:nvPr/>
        </p:nvSpPr>
        <p:spPr>
          <a:xfrm>
            <a:off x="290511" y="2263807"/>
            <a:ext cx="7024689" cy="1908215"/>
          </a:xfrm>
          <a:prstGeom prst="rect">
            <a:avLst/>
          </a:prstGeom>
          <a:noFill/>
        </p:spPr>
        <p:txBody>
          <a:bodyPr wrap="square" rtlCol="0">
            <a:spAutoFit/>
          </a:bodyPr>
          <a:lstStyle/>
          <a:p>
            <a:r>
              <a:rPr lang="en-US" sz="2800" b="1" dirty="0">
                <a:solidFill>
                  <a:srgbClr val="0070C0"/>
                </a:solidFill>
                <a:latin typeface="Arial" pitchFamily="34" charset="0"/>
                <a:cs typeface="Arial" pitchFamily="34" charset="0"/>
              </a:rPr>
              <a:t>What is Trauma Informed Practice?</a:t>
            </a:r>
          </a:p>
          <a:p>
            <a:r>
              <a:rPr lang="en-GB" b="0" i="0" dirty="0">
                <a:solidFill>
                  <a:srgbClr val="0B0C0C"/>
                </a:solidFill>
                <a:effectLst/>
                <a:latin typeface="Arial" panose="020B0604020202020204" pitchFamily="34" charset="0"/>
                <a:cs typeface="Arial" panose="020B0604020202020204" pitchFamily="34" charset="0"/>
              </a:rPr>
              <a:t>Trauma-informed practice is an approach to health and care interventions which is grounded in the understanding that trauma exposure can impact an individual’s neurological, biological, psychological and social development.</a:t>
            </a:r>
            <a:endParaRPr lang="en-GB" dirty="0">
              <a:latin typeface="Arial" panose="020B0604020202020204" pitchFamily="34" charset="0"/>
              <a:cs typeface="Arial" panose="020B0604020202020204" pitchFamily="34" charset="0"/>
            </a:endParaRPr>
          </a:p>
          <a:p>
            <a:endParaRPr lang="en-GB" dirty="0"/>
          </a:p>
        </p:txBody>
      </p:sp>
      <p:graphicFrame>
        <p:nvGraphicFramePr>
          <p:cNvPr id="5" name="Diagram 4">
            <a:extLst>
              <a:ext uri="{FF2B5EF4-FFF2-40B4-BE49-F238E27FC236}">
                <a16:creationId xmlns:a16="http://schemas.microsoft.com/office/drawing/2014/main" id="{D2733EE5-6296-C8B5-D8FB-3B3FFE8D3FF7}"/>
              </a:ext>
            </a:extLst>
          </p:cNvPr>
          <p:cNvGraphicFramePr/>
          <p:nvPr>
            <p:extLst>
              <p:ext uri="{D42A27DB-BD31-4B8C-83A1-F6EECF244321}">
                <p14:modId xmlns:p14="http://schemas.microsoft.com/office/powerpoint/2010/main" val="1062913470"/>
              </p:ext>
            </p:extLst>
          </p:nvPr>
        </p:nvGraphicFramePr>
        <p:xfrm>
          <a:off x="4645719" y="3676668"/>
          <a:ext cx="5075330" cy="30942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962746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119689" y="334968"/>
            <a:ext cx="9185085" cy="555048"/>
          </a:xfrm>
          <a:solidFill>
            <a:schemeClr val="bg1"/>
          </a:solidFill>
        </p:spPr>
        <p:txBody>
          <a:bodyPr anchor="t">
            <a:noAutofit/>
          </a:bodyPr>
          <a:lstStyle/>
          <a:p>
            <a:pPr algn="l" defTabSz="430322" eaLnBrk="1">
              <a:defRPr/>
            </a:pPr>
            <a:r>
              <a:rPr lang="en-US" sz="2400" b="1" dirty="0">
                <a:solidFill>
                  <a:srgbClr val="0070C0"/>
                </a:solidFill>
                <a:latin typeface="Arial" pitchFamily="34" charset="0"/>
                <a:cs typeface="Arial" pitchFamily="34" charset="0"/>
              </a:rPr>
              <a:t>Government definition of Trauma Informed Practice</a:t>
            </a:r>
            <a:r>
              <a:rPr lang="en-US" sz="2800" b="1" dirty="0">
                <a:solidFill>
                  <a:srgbClr val="0070C0"/>
                </a:solidFill>
                <a:latin typeface="Arial" pitchFamily="34" charset="0"/>
                <a:cs typeface="Arial" pitchFamily="34" charset="0"/>
              </a:rPr>
              <a:t>:</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graphicFrame>
        <p:nvGraphicFramePr>
          <p:cNvPr id="7" name="Diagram 6">
            <a:extLst>
              <a:ext uri="{FF2B5EF4-FFF2-40B4-BE49-F238E27FC236}">
                <a16:creationId xmlns:a16="http://schemas.microsoft.com/office/drawing/2014/main" id="{CEBF6FD0-10AD-D2E3-F8A1-6E5DCB9C16DD}"/>
              </a:ext>
            </a:extLst>
          </p:cNvPr>
          <p:cNvGraphicFramePr/>
          <p:nvPr/>
        </p:nvGraphicFramePr>
        <p:xfrm>
          <a:off x="600444" y="1219742"/>
          <a:ext cx="8449930" cy="53299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9530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90512" y="334968"/>
            <a:ext cx="7542338" cy="555048"/>
          </a:xfrm>
          <a:noFill/>
        </p:spPr>
        <p:txBody>
          <a:bodyPr anchor="t">
            <a:noAutofit/>
          </a:bodyPr>
          <a:lstStyle/>
          <a:p>
            <a:pPr algn="l" defTabSz="430322" eaLnBrk="1">
              <a:defRPr/>
            </a:pPr>
            <a:r>
              <a:rPr lang="en-US" sz="2800" b="1" dirty="0">
                <a:solidFill>
                  <a:srgbClr val="0070C0"/>
                </a:solidFill>
                <a:latin typeface="Arial" pitchFamily="34" charset="0"/>
                <a:cs typeface="Arial" pitchFamily="34" charset="0"/>
              </a:rPr>
              <a:t>How does the body respond to stress?</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graphicFrame>
        <p:nvGraphicFramePr>
          <p:cNvPr id="5" name="Diagram 4">
            <a:extLst>
              <a:ext uri="{FF2B5EF4-FFF2-40B4-BE49-F238E27FC236}">
                <a16:creationId xmlns:a16="http://schemas.microsoft.com/office/drawing/2014/main" id="{6AD3A982-85EB-D654-88D8-FAFADE1EF7B2}"/>
              </a:ext>
            </a:extLst>
          </p:cNvPr>
          <p:cNvGraphicFramePr/>
          <p:nvPr/>
        </p:nvGraphicFramePr>
        <p:xfrm>
          <a:off x="290512" y="1803503"/>
          <a:ext cx="9348788" cy="41808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xtBox 3">
            <a:extLst>
              <a:ext uri="{FF2B5EF4-FFF2-40B4-BE49-F238E27FC236}">
                <a16:creationId xmlns:a16="http://schemas.microsoft.com/office/drawing/2014/main" id="{051327B3-7571-3E68-5134-AF9A263A12B0}"/>
              </a:ext>
            </a:extLst>
          </p:cNvPr>
          <p:cNvSpPr txBox="1"/>
          <p:nvPr/>
        </p:nvSpPr>
        <p:spPr>
          <a:xfrm>
            <a:off x="290512" y="873612"/>
            <a:ext cx="7300110" cy="646331"/>
          </a:xfrm>
          <a:prstGeom prst="rect">
            <a:avLst/>
          </a:prstGeom>
          <a:noFill/>
        </p:spPr>
        <p:txBody>
          <a:bodyPr wrap="square">
            <a:spAutoFit/>
          </a:bodyPr>
          <a:lstStyle/>
          <a:p>
            <a:r>
              <a:rPr lang="en-GB" i="0" dirty="0">
                <a:solidFill>
                  <a:srgbClr val="111111"/>
                </a:solidFill>
                <a:effectLst/>
                <a:latin typeface="Arial" panose="020B0604020202020204" pitchFamily="34" charset="0"/>
                <a:cs typeface="Arial" panose="020B0604020202020204" pitchFamily="34" charset="0"/>
              </a:rPr>
              <a:t>The </a:t>
            </a:r>
            <a:r>
              <a:rPr lang="en-GB" b="1" i="0" dirty="0">
                <a:solidFill>
                  <a:srgbClr val="111111"/>
                </a:solidFill>
                <a:effectLst/>
                <a:latin typeface="Arial" panose="020B0604020202020204" pitchFamily="34" charset="0"/>
                <a:cs typeface="Arial" panose="020B0604020202020204" pitchFamily="34" charset="0"/>
              </a:rPr>
              <a:t>acute stress response</a:t>
            </a:r>
            <a:r>
              <a:rPr lang="en-GB" b="0" i="0" dirty="0">
                <a:solidFill>
                  <a:srgbClr val="111111"/>
                </a:solidFill>
                <a:effectLst/>
                <a:latin typeface="Arial" panose="020B0604020202020204" pitchFamily="34" charset="0"/>
                <a:cs typeface="Arial" panose="020B0604020202020204" pitchFamily="34" charset="0"/>
              </a:rPr>
              <a:t>, is a physiological survival response that occurs when a person experiences a perceived threat.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04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90512" y="334968"/>
            <a:ext cx="7542338" cy="555048"/>
          </a:xfrm>
          <a:noFill/>
        </p:spPr>
        <p:txBody>
          <a:bodyPr anchor="t">
            <a:noAutofit/>
          </a:bodyPr>
          <a:lstStyle/>
          <a:p>
            <a:pPr algn="l" defTabSz="430322" eaLnBrk="1">
              <a:defRPr/>
            </a:pPr>
            <a:r>
              <a:rPr lang="en-US" sz="2800" b="1" dirty="0">
                <a:solidFill>
                  <a:srgbClr val="0070C0"/>
                </a:solidFill>
                <a:latin typeface="Arial" pitchFamily="34" charset="0"/>
                <a:cs typeface="Arial" pitchFamily="34" charset="0"/>
              </a:rPr>
              <a:t>The Four Fear Responses:</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sp>
        <p:nvSpPr>
          <p:cNvPr id="18" name="TextBox 17">
            <a:extLst>
              <a:ext uri="{FF2B5EF4-FFF2-40B4-BE49-F238E27FC236}">
                <a16:creationId xmlns:a16="http://schemas.microsoft.com/office/drawing/2014/main" id="{2B48831F-2A95-AD01-90FC-8CD1436E198F}"/>
              </a:ext>
            </a:extLst>
          </p:cNvPr>
          <p:cNvSpPr txBox="1"/>
          <p:nvPr/>
        </p:nvSpPr>
        <p:spPr>
          <a:xfrm>
            <a:off x="333042" y="859246"/>
            <a:ext cx="6604000" cy="1200329"/>
          </a:xfrm>
          <a:prstGeom prst="rect">
            <a:avLst/>
          </a:prstGeom>
          <a:noFill/>
        </p:spPr>
        <p:txBody>
          <a:bodyPr wrap="square">
            <a:spAutoFit/>
          </a:bodyPr>
          <a:lstStyle/>
          <a:p>
            <a:r>
              <a:rPr lang="en-GB" dirty="0">
                <a:solidFill>
                  <a:srgbClr val="222222"/>
                </a:solidFill>
                <a:latin typeface="Arial" panose="020B0604020202020204" pitchFamily="34" charset="0"/>
                <a:cs typeface="Arial" panose="020B0604020202020204" pitchFamily="34" charset="0"/>
              </a:rPr>
              <a:t>The acute stress response is also called the </a:t>
            </a:r>
            <a:r>
              <a:rPr lang="en-GB" b="1" dirty="0">
                <a:solidFill>
                  <a:srgbClr val="222222"/>
                </a:solidFill>
                <a:latin typeface="Arial" panose="020B0604020202020204" pitchFamily="34" charset="0"/>
                <a:cs typeface="Arial" panose="020B0604020202020204" pitchFamily="34" charset="0"/>
              </a:rPr>
              <a:t>fight, flight, freeze or fawn</a:t>
            </a:r>
            <a:r>
              <a:rPr lang="en-GB" dirty="0">
                <a:solidFill>
                  <a:srgbClr val="222222"/>
                </a:solidFill>
                <a:latin typeface="Arial" panose="020B0604020202020204" pitchFamily="34" charset="0"/>
                <a:cs typeface="Arial" panose="020B0604020202020204" pitchFamily="34" charset="0"/>
              </a:rPr>
              <a:t> response. Each reaction is automatic, because how we respond to stress and danger is determined by the brains autonomic nervous system.</a:t>
            </a:r>
            <a:endParaRPr lang="en-GB" dirty="0">
              <a:latin typeface="Arial" panose="020B0604020202020204" pitchFamily="34" charset="0"/>
              <a:cs typeface="Arial" panose="020B0604020202020204" pitchFamily="34" charset="0"/>
            </a:endParaRPr>
          </a:p>
        </p:txBody>
      </p:sp>
      <p:grpSp>
        <p:nvGrpSpPr>
          <p:cNvPr id="27" name="Group 26">
            <a:extLst>
              <a:ext uri="{FF2B5EF4-FFF2-40B4-BE49-F238E27FC236}">
                <a16:creationId xmlns:a16="http://schemas.microsoft.com/office/drawing/2014/main" id="{44F94CB2-4E72-9D66-7309-4A448C650531}"/>
              </a:ext>
            </a:extLst>
          </p:cNvPr>
          <p:cNvGrpSpPr/>
          <p:nvPr/>
        </p:nvGrpSpPr>
        <p:grpSpPr>
          <a:xfrm>
            <a:off x="129751" y="2210872"/>
            <a:ext cx="9348788" cy="4180885"/>
            <a:chOff x="278606" y="2122480"/>
            <a:chExt cx="9348788" cy="4180885"/>
          </a:xfrm>
        </p:grpSpPr>
        <p:graphicFrame>
          <p:nvGraphicFramePr>
            <p:cNvPr id="22" name="Diagram 21">
              <a:extLst>
                <a:ext uri="{FF2B5EF4-FFF2-40B4-BE49-F238E27FC236}">
                  <a16:creationId xmlns:a16="http://schemas.microsoft.com/office/drawing/2014/main" id="{3DB5AC14-100B-4994-F4CD-4AC44F48B7B6}"/>
                </a:ext>
              </a:extLst>
            </p:cNvPr>
            <p:cNvGraphicFramePr/>
            <p:nvPr/>
          </p:nvGraphicFramePr>
          <p:xfrm>
            <a:off x="278606" y="2122480"/>
            <a:ext cx="9348788" cy="41808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TextBox 22">
              <a:extLst>
                <a:ext uri="{FF2B5EF4-FFF2-40B4-BE49-F238E27FC236}">
                  <a16:creationId xmlns:a16="http://schemas.microsoft.com/office/drawing/2014/main" id="{46B4570F-FFB6-ECD9-694D-D0EC522AA5B8}"/>
                </a:ext>
              </a:extLst>
            </p:cNvPr>
            <p:cNvSpPr txBox="1"/>
            <p:nvPr/>
          </p:nvSpPr>
          <p:spPr>
            <a:xfrm>
              <a:off x="928838" y="3870761"/>
              <a:ext cx="748923" cy="369332"/>
            </a:xfrm>
            <a:prstGeom prst="rect">
              <a:avLst/>
            </a:prstGeom>
            <a:noFill/>
          </p:spPr>
          <p:txBody>
            <a:bodyPr wrap="none" rtlCol="0">
              <a:spAutoFit/>
            </a:bodyPr>
            <a:lstStyle/>
            <a:p>
              <a:r>
                <a:rPr lang="en-GB" b="1" dirty="0">
                  <a:solidFill>
                    <a:schemeClr val="bg1"/>
                  </a:solidFill>
                  <a:latin typeface="Arial" panose="020B0604020202020204" pitchFamily="34" charset="0"/>
                  <a:cs typeface="Arial" panose="020B0604020202020204" pitchFamily="34" charset="0"/>
                </a:rPr>
                <a:t>Fight</a:t>
              </a:r>
            </a:p>
          </p:txBody>
        </p:sp>
        <p:sp>
          <p:nvSpPr>
            <p:cNvPr id="24" name="TextBox 23">
              <a:extLst>
                <a:ext uri="{FF2B5EF4-FFF2-40B4-BE49-F238E27FC236}">
                  <a16:creationId xmlns:a16="http://schemas.microsoft.com/office/drawing/2014/main" id="{552B074C-05A3-4448-9A17-F5297FE760D5}"/>
                </a:ext>
              </a:extLst>
            </p:cNvPr>
            <p:cNvSpPr txBox="1"/>
            <p:nvPr/>
          </p:nvSpPr>
          <p:spPr>
            <a:xfrm>
              <a:off x="3388546" y="3870761"/>
              <a:ext cx="813043" cy="369332"/>
            </a:xfrm>
            <a:prstGeom prst="rect">
              <a:avLst/>
            </a:prstGeom>
            <a:noFill/>
          </p:spPr>
          <p:txBody>
            <a:bodyPr wrap="none" rtlCol="0">
              <a:spAutoFit/>
            </a:bodyPr>
            <a:lstStyle/>
            <a:p>
              <a:r>
                <a:rPr lang="en-GB" b="1" dirty="0">
                  <a:solidFill>
                    <a:schemeClr val="bg1"/>
                  </a:solidFill>
                  <a:latin typeface="Arial" panose="020B0604020202020204" pitchFamily="34" charset="0"/>
                  <a:cs typeface="Arial" panose="020B0604020202020204" pitchFamily="34" charset="0"/>
                </a:rPr>
                <a:t>Flight</a:t>
              </a:r>
            </a:p>
          </p:txBody>
        </p:sp>
        <p:sp>
          <p:nvSpPr>
            <p:cNvPr id="25" name="TextBox 24">
              <a:extLst>
                <a:ext uri="{FF2B5EF4-FFF2-40B4-BE49-F238E27FC236}">
                  <a16:creationId xmlns:a16="http://schemas.microsoft.com/office/drawing/2014/main" id="{72B0EC64-3A55-2B70-8950-4923C885338C}"/>
                </a:ext>
              </a:extLst>
            </p:cNvPr>
            <p:cNvSpPr txBox="1"/>
            <p:nvPr/>
          </p:nvSpPr>
          <p:spPr>
            <a:xfrm>
              <a:off x="5844358" y="3870761"/>
              <a:ext cx="915635" cy="369332"/>
            </a:xfrm>
            <a:prstGeom prst="rect">
              <a:avLst/>
            </a:prstGeom>
            <a:noFill/>
          </p:spPr>
          <p:txBody>
            <a:bodyPr wrap="none" rtlCol="0">
              <a:spAutoFit/>
            </a:bodyPr>
            <a:lstStyle/>
            <a:p>
              <a:r>
                <a:rPr lang="en-GB" b="1" dirty="0">
                  <a:solidFill>
                    <a:schemeClr val="bg1"/>
                  </a:solidFill>
                  <a:latin typeface="Arial" panose="020B0604020202020204" pitchFamily="34" charset="0"/>
                  <a:cs typeface="Arial" panose="020B0604020202020204" pitchFamily="34" charset="0"/>
                </a:rPr>
                <a:t>Freeze</a:t>
              </a:r>
            </a:p>
          </p:txBody>
        </p:sp>
        <p:sp>
          <p:nvSpPr>
            <p:cNvPr id="26" name="TextBox 25">
              <a:extLst>
                <a:ext uri="{FF2B5EF4-FFF2-40B4-BE49-F238E27FC236}">
                  <a16:creationId xmlns:a16="http://schemas.microsoft.com/office/drawing/2014/main" id="{840E9F88-139D-A691-F885-04F67520C3F5}"/>
                </a:ext>
              </a:extLst>
            </p:cNvPr>
            <p:cNvSpPr txBox="1"/>
            <p:nvPr/>
          </p:nvSpPr>
          <p:spPr>
            <a:xfrm>
              <a:off x="8402432" y="3879939"/>
              <a:ext cx="774571" cy="369332"/>
            </a:xfrm>
            <a:prstGeom prst="rect">
              <a:avLst/>
            </a:prstGeom>
            <a:noFill/>
          </p:spPr>
          <p:txBody>
            <a:bodyPr wrap="none" rtlCol="0">
              <a:spAutoFit/>
            </a:bodyPr>
            <a:lstStyle/>
            <a:p>
              <a:r>
                <a:rPr lang="en-GB" b="1" dirty="0">
                  <a:solidFill>
                    <a:schemeClr val="bg1"/>
                  </a:solidFill>
                  <a:latin typeface="Arial" panose="020B0604020202020204" pitchFamily="34" charset="0"/>
                  <a:cs typeface="Arial" panose="020B0604020202020204" pitchFamily="34" charset="0"/>
                </a:rPr>
                <a:t>Fawn</a:t>
              </a:r>
            </a:p>
          </p:txBody>
        </p:sp>
      </p:grpSp>
    </p:spTree>
    <p:extLst>
      <p:ext uri="{BB962C8B-B14F-4D97-AF65-F5344CB8AC3E}">
        <p14:creationId xmlns:p14="http://schemas.microsoft.com/office/powerpoint/2010/main" val="3490585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90512" y="334968"/>
            <a:ext cx="7542338" cy="555048"/>
          </a:xfrm>
          <a:noFill/>
        </p:spPr>
        <p:txBody>
          <a:bodyPr anchor="t">
            <a:noAutofit/>
          </a:bodyPr>
          <a:lstStyle/>
          <a:p>
            <a:pPr algn="l" defTabSz="430322" eaLnBrk="1">
              <a:defRPr/>
            </a:pPr>
            <a:r>
              <a:rPr lang="en-US" sz="2800" b="1" dirty="0">
                <a:solidFill>
                  <a:srgbClr val="0070C0"/>
                </a:solidFill>
                <a:latin typeface="Arial" pitchFamily="34" charset="0"/>
                <a:cs typeface="Arial" pitchFamily="34" charset="0"/>
              </a:rPr>
              <a:t>Adverse Childhood Experiences:</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graphicFrame>
        <p:nvGraphicFramePr>
          <p:cNvPr id="5" name="Diagram 4">
            <a:extLst>
              <a:ext uri="{FF2B5EF4-FFF2-40B4-BE49-F238E27FC236}">
                <a16:creationId xmlns:a16="http://schemas.microsoft.com/office/drawing/2014/main" id="{CBA1FA27-B9BF-B8B6-1FB6-73ED8CCFC67F}"/>
              </a:ext>
            </a:extLst>
          </p:cNvPr>
          <p:cNvGraphicFramePr/>
          <p:nvPr/>
        </p:nvGraphicFramePr>
        <p:xfrm>
          <a:off x="367192" y="1881963"/>
          <a:ext cx="9022759" cy="44337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a:extLst>
              <a:ext uri="{FF2B5EF4-FFF2-40B4-BE49-F238E27FC236}">
                <a16:creationId xmlns:a16="http://schemas.microsoft.com/office/drawing/2014/main" id="{EBB37173-C173-E28B-93CA-5F2587BF987E}"/>
              </a:ext>
            </a:extLst>
          </p:cNvPr>
          <p:cNvSpPr txBox="1"/>
          <p:nvPr/>
        </p:nvSpPr>
        <p:spPr>
          <a:xfrm>
            <a:off x="290511" y="895769"/>
            <a:ext cx="7077851" cy="840230"/>
          </a:xfrm>
          <a:prstGeom prst="rect">
            <a:avLst/>
          </a:prstGeom>
          <a:noFill/>
        </p:spPr>
        <p:txBody>
          <a:bodyPr wrap="square">
            <a:spAutoFit/>
          </a:bodyPr>
          <a:lstStyle/>
          <a:p>
            <a:pPr marL="0" lvl="0" indent="0" defTabSz="533400">
              <a:lnSpc>
                <a:spcPct val="90000"/>
              </a:lnSpc>
              <a:spcBef>
                <a:spcPct val="0"/>
              </a:spcBef>
              <a:spcAft>
                <a:spcPct val="35000"/>
              </a:spcAft>
              <a:buNone/>
            </a:pPr>
            <a:r>
              <a:rPr lang="en-GB" sz="1800" b="0" i="0" kern="1200" dirty="0">
                <a:effectLst/>
                <a:latin typeface="Helvetica Neue"/>
              </a:rPr>
              <a:t>UK national Adverse Childhood Experience (ACE’s) studies reveal that around 50% of the UK population experiences at least one ACE, and one in ten people experiencing four or more.</a:t>
            </a:r>
            <a:endParaRPr lang="en-GB" sz="1800" kern="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429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39CB17D9-2E64-4965-8272-D509458BA740}"/>
                                            </p:graphicEl>
                                          </p:spTgt>
                                        </p:tgtEl>
                                        <p:attrNameLst>
                                          <p:attrName>style.visibility</p:attrName>
                                        </p:attrNameLst>
                                      </p:cBhvr>
                                      <p:to>
                                        <p:strVal val="visible"/>
                                      </p:to>
                                    </p:set>
                                    <p:animEffect transition="in" filter="fade">
                                      <p:cBhvr>
                                        <p:cTn id="7" dur="1000"/>
                                        <p:tgtEl>
                                          <p:spTgt spid="5">
                                            <p:graphicEl>
                                              <a:dgm id="{39CB17D9-2E64-4965-8272-D509458BA740}"/>
                                            </p:graphicEl>
                                          </p:spTgt>
                                        </p:tgtEl>
                                      </p:cBhvr>
                                    </p:animEffect>
                                    <p:anim calcmode="lin" valueType="num">
                                      <p:cBhvr>
                                        <p:cTn id="8" dur="1000" fill="hold"/>
                                        <p:tgtEl>
                                          <p:spTgt spid="5">
                                            <p:graphicEl>
                                              <a:dgm id="{39CB17D9-2E64-4965-8272-D509458BA740}"/>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39CB17D9-2E64-4965-8272-D509458BA740}"/>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42220873-62B5-41FE-83FC-D70124425269}"/>
                                            </p:graphicEl>
                                          </p:spTgt>
                                        </p:tgtEl>
                                        <p:attrNameLst>
                                          <p:attrName>style.visibility</p:attrName>
                                        </p:attrNameLst>
                                      </p:cBhvr>
                                      <p:to>
                                        <p:strVal val="visible"/>
                                      </p:to>
                                    </p:set>
                                    <p:animEffect transition="in" filter="fade">
                                      <p:cBhvr>
                                        <p:cTn id="14" dur="1000"/>
                                        <p:tgtEl>
                                          <p:spTgt spid="5">
                                            <p:graphicEl>
                                              <a:dgm id="{42220873-62B5-41FE-83FC-D70124425269}"/>
                                            </p:graphicEl>
                                          </p:spTgt>
                                        </p:tgtEl>
                                      </p:cBhvr>
                                    </p:animEffect>
                                    <p:anim calcmode="lin" valueType="num">
                                      <p:cBhvr>
                                        <p:cTn id="15" dur="1000" fill="hold"/>
                                        <p:tgtEl>
                                          <p:spTgt spid="5">
                                            <p:graphicEl>
                                              <a:dgm id="{42220873-62B5-41FE-83FC-D70124425269}"/>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42220873-62B5-41FE-83FC-D70124425269}"/>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3A15722B-81F1-4561-8182-05348F781FC1}"/>
                                            </p:graphicEl>
                                          </p:spTgt>
                                        </p:tgtEl>
                                        <p:attrNameLst>
                                          <p:attrName>style.visibility</p:attrName>
                                        </p:attrNameLst>
                                      </p:cBhvr>
                                      <p:to>
                                        <p:strVal val="visible"/>
                                      </p:to>
                                    </p:set>
                                    <p:animEffect transition="in" filter="fade">
                                      <p:cBhvr>
                                        <p:cTn id="21" dur="1000"/>
                                        <p:tgtEl>
                                          <p:spTgt spid="5">
                                            <p:graphicEl>
                                              <a:dgm id="{3A15722B-81F1-4561-8182-05348F781FC1}"/>
                                            </p:graphicEl>
                                          </p:spTgt>
                                        </p:tgtEl>
                                      </p:cBhvr>
                                    </p:animEffect>
                                    <p:anim calcmode="lin" valueType="num">
                                      <p:cBhvr>
                                        <p:cTn id="22" dur="1000" fill="hold"/>
                                        <p:tgtEl>
                                          <p:spTgt spid="5">
                                            <p:graphicEl>
                                              <a:dgm id="{3A15722B-81F1-4561-8182-05348F781FC1}"/>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3A15722B-81F1-4561-8182-05348F781FC1}"/>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0CAF7103-747D-4D1C-9B54-03AF9C1386EF}"/>
                                            </p:graphicEl>
                                          </p:spTgt>
                                        </p:tgtEl>
                                        <p:attrNameLst>
                                          <p:attrName>style.visibility</p:attrName>
                                        </p:attrNameLst>
                                      </p:cBhvr>
                                      <p:to>
                                        <p:strVal val="visible"/>
                                      </p:to>
                                    </p:set>
                                    <p:animEffect transition="in" filter="fade">
                                      <p:cBhvr>
                                        <p:cTn id="28" dur="1000"/>
                                        <p:tgtEl>
                                          <p:spTgt spid="5">
                                            <p:graphicEl>
                                              <a:dgm id="{0CAF7103-747D-4D1C-9B54-03AF9C1386EF}"/>
                                            </p:graphicEl>
                                          </p:spTgt>
                                        </p:tgtEl>
                                      </p:cBhvr>
                                    </p:animEffect>
                                    <p:anim calcmode="lin" valueType="num">
                                      <p:cBhvr>
                                        <p:cTn id="29" dur="1000" fill="hold"/>
                                        <p:tgtEl>
                                          <p:spTgt spid="5">
                                            <p:graphicEl>
                                              <a:dgm id="{0CAF7103-747D-4D1C-9B54-03AF9C1386EF}"/>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0CAF7103-747D-4D1C-9B54-03AF9C1386EF}"/>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5E0B441F-3CB2-475B-A518-5A9603F8CDAF}"/>
                                            </p:graphicEl>
                                          </p:spTgt>
                                        </p:tgtEl>
                                        <p:attrNameLst>
                                          <p:attrName>style.visibility</p:attrName>
                                        </p:attrNameLst>
                                      </p:cBhvr>
                                      <p:to>
                                        <p:strVal val="visible"/>
                                      </p:to>
                                    </p:set>
                                    <p:animEffect transition="in" filter="fade">
                                      <p:cBhvr>
                                        <p:cTn id="35" dur="1000"/>
                                        <p:tgtEl>
                                          <p:spTgt spid="5">
                                            <p:graphicEl>
                                              <a:dgm id="{5E0B441F-3CB2-475B-A518-5A9603F8CDAF}"/>
                                            </p:graphicEl>
                                          </p:spTgt>
                                        </p:tgtEl>
                                      </p:cBhvr>
                                    </p:animEffect>
                                    <p:anim calcmode="lin" valueType="num">
                                      <p:cBhvr>
                                        <p:cTn id="36" dur="1000" fill="hold"/>
                                        <p:tgtEl>
                                          <p:spTgt spid="5">
                                            <p:graphicEl>
                                              <a:dgm id="{5E0B441F-3CB2-475B-A518-5A9603F8CDAF}"/>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5E0B441F-3CB2-475B-A518-5A9603F8CDAF}"/>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graphicEl>
                                              <a:dgm id="{443E1249-BF87-422C-81C9-15746D7EE5EF}"/>
                                            </p:graphicEl>
                                          </p:spTgt>
                                        </p:tgtEl>
                                        <p:attrNameLst>
                                          <p:attrName>style.visibility</p:attrName>
                                        </p:attrNameLst>
                                      </p:cBhvr>
                                      <p:to>
                                        <p:strVal val="visible"/>
                                      </p:to>
                                    </p:set>
                                    <p:animEffect transition="in" filter="fade">
                                      <p:cBhvr>
                                        <p:cTn id="42" dur="1000"/>
                                        <p:tgtEl>
                                          <p:spTgt spid="5">
                                            <p:graphicEl>
                                              <a:dgm id="{443E1249-BF87-422C-81C9-15746D7EE5EF}"/>
                                            </p:graphicEl>
                                          </p:spTgt>
                                        </p:tgtEl>
                                      </p:cBhvr>
                                    </p:animEffect>
                                    <p:anim calcmode="lin" valueType="num">
                                      <p:cBhvr>
                                        <p:cTn id="43" dur="1000" fill="hold"/>
                                        <p:tgtEl>
                                          <p:spTgt spid="5">
                                            <p:graphicEl>
                                              <a:dgm id="{443E1249-BF87-422C-81C9-15746D7EE5EF}"/>
                                            </p:graphicEl>
                                          </p:spTgt>
                                        </p:tgtEl>
                                        <p:attrNameLst>
                                          <p:attrName>ppt_x</p:attrName>
                                        </p:attrNameLst>
                                      </p:cBhvr>
                                      <p:tavLst>
                                        <p:tav tm="0">
                                          <p:val>
                                            <p:strVal val="#ppt_x"/>
                                          </p:val>
                                        </p:tav>
                                        <p:tav tm="100000">
                                          <p:val>
                                            <p:strVal val="#ppt_x"/>
                                          </p:val>
                                        </p:tav>
                                      </p:tavLst>
                                    </p:anim>
                                    <p:anim calcmode="lin" valueType="num">
                                      <p:cBhvr>
                                        <p:cTn id="44" dur="1000" fill="hold"/>
                                        <p:tgtEl>
                                          <p:spTgt spid="5">
                                            <p:graphicEl>
                                              <a:dgm id="{443E1249-BF87-422C-81C9-15746D7EE5EF}"/>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graphicEl>
                                              <a:dgm id="{077007D5-F25D-4CD8-9D78-DFC9D2568286}"/>
                                            </p:graphicEl>
                                          </p:spTgt>
                                        </p:tgtEl>
                                        <p:attrNameLst>
                                          <p:attrName>style.visibility</p:attrName>
                                        </p:attrNameLst>
                                      </p:cBhvr>
                                      <p:to>
                                        <p:strVal val="visible"/>
                                      </p:to>
                                    </p:set>
                                    <p:animEffect transition="in" filter="fade">
                                      <p:cBhvr>
                                        <p:cTn id="49" dur="1000"/>
                                        <p:tgtEl>
                                          <p:spTgt spid="5">
                                            <p:graphicEl>
                                              <a:dgm id="{077007D5-F25D-4CD8-9D78-DFC9D2568286}"/>
                                            </p:graphicEl>
                                          </p:spTgt>
                                        </p:tgtEl>
                                      </p:cBhvr>
                                    </p:animEffect>
                                    <p:anim calcmode="lin" valueType="num">
                                      <p:cBhvr>
                                        <p:cTn id="50" dur="1000" fill="hold"/>
                                        <p:tgtEl>
                                          <p:spTgt spid="5">
                                            <p:graphicEl>
                                              <a:dgm id="{077007D5-F25D-4CD8-9D78-DFC9D2568286}"/>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077007D5-F25D-4CD8-9D78-DFC9D2568286}"/>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graphicEl>
                                              <a:dgm id="{4BC4E4E9-D495-438D-BB1C-1A5DB3C607FE}"/>
                                            </p:graphicEl>
                                          </p:spTgt>
                                        </p:tgtEl>
                                        <p:attrNameLst>
                                          <p:attrName>style.visibility</p:attrName>
                                        </p:attrNameLst>
                                      </p:cBhvr>
                                      <p:to>
                                        <p:strVal val="visible"/>
                                      </p:to>
                                    </p:set>
                                    <p:animEffect transition="in" filter="fade">
                                      <p:cBhvr>
                                        <p:cTn id="56" dur="1000"/>
                                        <p:tgtEl>
                                          <p:spTgt spid="5">
                                            <p:graphicEl>
                                              <a:dgm id="{4BC4E4E9-D495-438D-BB1C-1A5DB3C607FE}"/>
                                            </p:graphicEl>
                                          </p:spTgt>
                                        </p:tgtEl>
                                      </p:cBhvr>
                                    </p:animEffect>
                                    <p:anim calcmode="lin" valueType="num">
                                      <p:cBhvr>
                                        <p:cTn id="57" dur="1000" fill="hold"/>
                                        <p:tgtEl>
                                          <p:spTgt spid="5">
                                            <p:graphicEl>
                                              <a:dgm id="{4BC4E4E9-D495-438D-BB1C-1A5DB3C607FE}"/>
                                            </p:graphicEl>
                                          </p:spTgt>
                                        </p:tgtEl>
                                        <p:attrNameLst>
                                          <p:attrName>ppt_x</p:attrName>
                                        </p:attrNameLst>
                                      </p:cBhvr>
                                      <p:tavLst>
                                        <p:tav tm="0">
                                          <p:val>
                                            <p:strVal val="#ppt_x"/>
                                          </p:val>
                                        </p:tav>
                                        <p:tav tm="100000">
                                          <p:val>
                                            <p:strVal val="#ppt_x"/>
                                          </p:val>
                                        </p:tav>
                                      </p:tavLst>
                                    </p:anim>
                                    <p:anim calcmode="lin" valueType="num">
                                      <p:cBhvr>
                                        <p:cTn id="58" dur="1000" fill="hold"/>
                                        <p:tgtEl>
                                          <p:spTgt spid="5">
                                            <p:graphicEl>
                                              <a:dgm id="{4BC4E4E9-D495-438D-BB1C-1A5DB3C607FE}"/>
                                            </p:graphic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graphicEl>
                                              <a:dgm id="{E63FCBF1-C3BC-4245-AF30-437CA901792A}"/>
                                            </p:graphicEl>
                                          </p:spTgt>
                                        </p:tgtEl>
                                        <p:attrNameLst>
                                          <p:attrName>style.visibility</p:attrName>
                                        </p:attrNameLst>
                                      </p:cBhvr>
                                      <p:to>
                                        <p:strVal val="visible"/>
                                      </p:to>
                                    </p:set>
                                    <p:animEffect transition="in" filter="fade">
                                      <p:cBhvr>
                                        <p:cTn id="63" dur="1000"/>
                                        <p:tgtEl>
                                          <p:spTgt spid="5">
                                            <p:graphicEl>
                                              <a:dgm id="{E63FCBF1-C3BC-4245-AF30-437CA901792A}"/>
                                            </p:graphicEl>
                                          </p:spTgt>
                                        </p:tgtEl>
                                      </p:cBhvr>
                                    </p:animEffect>
                                    <p:anim calcmode="lin" valueType="num">
                                      <p:cBhvr>
                                        <p:cTn id="64" dur="1000" fill="hold"/>
                                        <p:tgtEl>
                                          <p:spTgt spid="5">
                                            <p:graphicEl>
                                              <a:dgm id="{E63FCBF1-C3BC-4245-AF30-437CA901792A}"/>
                                            </p:graphicEl>
                                          </p:spTgt>
                                        </p:tgtEl>
                                        <p:attrNameLst>
                                          <p:attrName>ppt_x</p:attrName>
                                        </p:attrNameLst>
                                      </p:cBhvr>
                                      <p:tavLst>
                                        <p:tav tm="0">
                                          <p:val>
                                            <p:strVal val="#ppt_x"/>
                                          </p:val>
                                        </p:tav>
                                        <p:tav tm="100000">
                                          <p:val>
                                            <p:strVal val="#ppt_x"/>
                                          </p:val>
                                        </p:tav>
                                      </p:tavLst>
                                    </p:anim>
                                    <p:anim calcmode="lin" valueType="num">
                                      <p:cBhvr>
                                        <p:cTn id="65" dur="1000" fill="hold"/>
                                        <p:tgtEl>
                                          <p:spTgt spid="5">
                                            <p:graphicEl>
                                              <a:dgm id="{E63FCBF1-C3BC-4245-AF30-437CA901792A}"/>
                                            </p:graphic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5">
                                            <p:graphicEl>
                                              <a:dgm id="{9E504A80-0F43-4F72-8D07-8D26EFDD739F}"/>
                                            </p:graphicEl>
                                          </p:spTgt>
                                        </p:tgtEl>
                                        <p:attrNameLst>
                                          <p:attrName>style.visibility</p:attrName>
                                        </p:attrNameLst>
                                      </p:cBhvr>
                                      <p:to>
                                        <p:strVal val="visible"/>
                                      </p:to>
                                    </p:set>
                                    <p:animEffect transition="in" filter="fade">
                                      <p:cBhvr>
                                        <p:cTn id="70" dur="1000"/>
                                        <p:tgtEl>
                                          <p:spTgt spid="5">
                                            <p:graphicEl>
                                              <a:dgm id="{9E504A80-0F43-4F72-8D07-8D26EFDD739F}"/>
                                            </p:graphicEl>
                                          </p:spTgt>
                                        </p:tgtEl>
                                      </p:cBhvr>
                                    </p:animEffect>
                                    <p:anim calcmode="lin" valueType="num">
                                      <p:cBhvr>
                                        <p:cTn id="71" dur="1000" fill="hold"/>
                                        <p:tgtEl>
                                          <p:spTgt spid="5">
                                            <p:graphicEl>
                                              <a:dgm id="{9E504A80-0F43-4F72-8D07-8D26EFDD739F}"/>
                                            </p:graphicEl>
                                          </p:spTgt>
                                        </p:tgtEl>
                                        <p:attrNameLst>
                                          <p:attrName>ppt_x</p:attrName>
                                        </p:attrNameLst>
                                      </p:cBhvr>
                                      <p:tavLst>
                                        <p:tav tm="0">
                                          <p:val>
                                            <p:strVal val="#ppt_x"/>
                                          </p:val>
                                        </p:tav>
                                        <p:tav tm="100000">
                                          <p:val>
                                            <p:strVal val="#ppt_x"/>
                                          </p:val>
                                        </p:tav>
                                      </p:tavLst>
                                    </p:anim>
                                    <p:anim calcmode="lin" valueType="num">
                                      <p:cBhvr>
                                        <p:cTn id="72" dur="1000" fill="hold"/>
                                        <p:tgtEl>
                                          <p:spTgt spid="5">
                                            <p:graphicEl>
                                              <a:dgm id="{9E504A80-0F43-4F72-8D07-8D26EFDD739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a:xfrm>
            <a:off x="290512" y="334968"/>
            <a:ext cx="7542338" cy="555048"/>
          </a:xfrm>
          <a:solidFill>
            <a:schemeClr val="bg1"/>
          </a:solidFill>
        </p:spPr>
        <p:txBody>
          <a:bodyPr anchor="t">
            <a:noAutofit/>
          </a:bodyPr>
          <a:lstStyle/>
          <a:p>
            <a:pPr algn="l" defTabSz="430322" eaLnBrk="1">
              <a:defRPr/>
            </a:pPr>
            <a:r>
              <a:rPr lang="en-US" sz="2800" b="1" dirty="0">
                <a:solidFill>
                  <a:srgbClr val="0070C0"/>
                </a:solidFill>
                <a:latin typeface="Arial" pitchFamily="34" charset="0"/>
                <a:cs typeface="Arial" pitchFamily="34" charset="0"/>
              </a:rPr>
              <a:t>Core Beliefs:</a:t>
            </a:r>
          </a:p>
        </p:txBody>
      </p:sp>
      <p:pic>
        <p:nvPicPr>
          <p:cNvPr id="3" name="Picture 2" descr="Graphical user interface, logo&#10;&#10;Description automatically generated">
            <a:extLst>
              <a:ext uri="{FF2B5EF4-FFF2-40B4-BE49-F238E27FC236}">
                <a16:creationId xmlns:a16="http://schemas.microsoft.com/office/drawing/2014/main" id="{17F29513-D301-A532-81CC-E724C02E9BD0}"/>
              </a:ext>
            </a:extLst>
          </p:cNvPr>
          <p:cNvPicPr>
            <a:picLocks noChangeAspect="1"/>
          </p:cNvPicPr>
          <p:nvPr/>
        </p:nvPicPr>
        <p:blipFill>
          <a:blip r:embed="rId3"/>
          <a:stretch>
            <a:fillRect/>
          </a:stretch>
        </p:blipFill>
        <p:spPr>
          <a:xfrm>
            <a:off x="7832850" y="5242"/>
            <a:ext cx="2074676" cy="1468535"/>
          </a:xfrm>
          <a:prstGeom prst="rect">
            <a:avLst/>
          </a:prstGeom>
        </p:spPr>
      </p:pic>
      <p:sp>
        <p:nvSpPr>
          <p:cNvPr id="4" name="TextBox 3">
            <a:extLst>
              <a:ext uri="{FF2B5EF4-FFF2-40B4-BE49-F238E27FC236}">
                <a16:creationId xmlns:a16="http://schemas.microsoft.com/office/drawing/2014/main" id="{C8E23DFD-2806-DC6F-4C09-ED1DE7CD5B43}"/>
              </a:ext>
            </a:extLst>
          </p:cNvPr>
          <p:cNvSpPr txBox="1"/>
          <p:nvPr/>
        </p:nvSpPr>
        <p:spPr>
          <a:xfrm>
            <a:off x="290512" y="842328"/>
            <a:ext cx="8013516" cy="646331"/>
          </a:xfrm>
          <a:prstGeom prst="rect">
            <a:avLst/>
          </a:prstGeom>
          <a:solidFill>
            <a:schemeClr val="bg1"/>
          </a:solidFill>
        </p:spPr>
        <p:txBody>
          <a:bodyPr wrap="square" rtlCol="0">
            <a:spAutoFit/>
          </a:bodyPr>
          <a:lstStyle/>
          <a:p>
            <a:r>
              <a:rPr lang="en-GB" b="0" i="0" dirty="0">
                <a:solidFill>
                  <a:srgbClr val="231F20"/>
                </a:solidFill>
                <a:effectLst/>
                <a:latin typeface="Arial" panose="020B0604020202020204" pitchFamily="34" charset="0"/>
                <a:cs typeface="Arial" panose="020B0604020202020204" pitchFamily="34" charset="0"/>
              </a:rPr>
              <a:t>Core beliefs are deeply held beliefs that inform how people see themselves and the world. Trauma can create negative, skewed and rigid core beliefs.</a:t>
            </a:r>
            <a:endParaRPr lang="en-GB" dirty="0">
              <a:latin typeface="Arial" panose="020B0604020202020204" pitchFamily="34" charset="0"/>
              <a:cs typeface="Arial" panose="020B0604020202020204" pitchFamily="34" charset="0"/>
            </a:endParaRPr>
          </a:p>
        </p:txBody>
      </p:sp>
      <p:graphicFrame>
        <p:nvGraphicFramePr>
          <p:cNvPr id="10" name="Diagram 9">
            <a:extLst>
              <a:ext uri="{FF2B5EF4-FFF2-40B4-BE49-F238E27FC236}">
                <a16:creationId xmlns:a16="http://schemas.microsoft.com/office/drawing/2014/main" id="{2A978249-7A34-8001-C6F2-5DA304C1220C}"/>
              </a:ext>
            </a:extLst>
          </p:cNvPr>
          <p:cNvGraphicFramePr/>
          <p:nvPr/>
        </p:nvGraphicFramePr>
        <p:xfrm>
          <a:off x="290512" y="1120654"/>
          <a:ext cx="9407796" cy="32733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1" name="Diagram 10">
            <a:extLst>
              <a:ext uri="{FF2B5EF4-FFF2-40B4-BE49-F238E27FC236}">
                <a16:creationId xmlns:a16="http://schemas.microsoft.com/office/drawing/2014/main" id="{3430989A-3677-41BC-6688-AC864CD16EA6}"/>
              </a:ext>
            </a:extLst>
          </p:cNvPr>
          <p:cNvGraphicFramePr/>
          <p:nvPr/>
        </p:nvGraphicFramePr>
        <p:xfrm>
          <a:off x="331922" y="2486196"/>
          <a:ext cx="9324976" cy="478020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99625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9FB88-EEA5-5362-3B09-25D658E8DD40}"/>
              </a:ext>
            </a:extLst>
          </p:cNvPr>
          <p:cNvSpPr>
            <a:spLocks noGrp="1"/>
          </p:cNvSpPr>
          <p:nvPr>
            <p:ph type="title"/>
          </p:nvPr>
        </p:nvSpPr>
        <p:spPr/>
        <p:txBody>
          <a:bodyPr>
            <a:normAutofit/>
          </a:bodyPr>
          <a:lstStyle/>
          <a:p>
            <a:pPr algn="l"/>
            <a:r>
              <a:rPr lang="en-GB" sz="2800" b="1" dirty="0">
                <a:solidFill>
                  <a:srgbClr val="0C7DC0"/>
                </a:solidFill>
                <a:latin typeface="Arial" panose="020B0604020202020204" pitchFamily="34" charset="0"/>
                <a:cs typeface="Arial" panose="020B0604020202020204" pitchFamily="34" charset="0"/>
              </a:rPr>
              <a:t>Trauma and Safeguarding</a:t>
            </a:r>
          </a:p>
        </p:txBody>
      </p:sp>
      <p:sp>
        <p:nvSpPr>
          <p:cNvPr id="3" name="Content Placeholder 2">
            <a:extLst>
              <a:ext uri="{FF2B5EF4-FFF2-40B4-BE49-F238E27FC236}">
                <a16:creationId xmlns:a16="http://schemas.microsoft.com/office/drawing/2014/main" id="{9A099068-8570-C8A6-2FB3-AE226D062A4D}"/>
              </a:ext>
            </a:extLst>
          </p:cNvPr>
          <p:cNvSpPr>
            <a:spLocks noGrp="1"/>
          </p:cNvSpPr>
          <p:nvPr>
            <p:ph idx="1"/>
          </p:nvPr>
        </p:nvSpPr>
        <p:spPr>
          <a:xfrm>
            <a:off x="495300" y="1094175"/>
            <a:ext cx="8107162" cy="1373818"/>
          </a:xfrm>
        </p:spPr>
        <p:txBody>
          <a:bodyPr>
            <a:normAutofit/>
          </a:bodyPr>
          <a:lstStyle/>
          <a:p>
            <a:pPr marL="0" indent="0">
              <a:buNone/>
            </a:pPr>
            <a:r>
              <a:rPr lang="en-GB" sz="1400" dirty="0">
                <a:latin typeface="Arial" panose="020B0604020202020204" pitchFamily="34" charset="0"/>
                <a:cs typeface="Arial" panose="020B0604020202020204" pitchFamily="34" charset="0"/>
              </a:rPr>
              <a:t>Trauma and Safeguarding are closely linked; being subjected to abuse or neglect can be traumatising but can also retraumatise individuals. If an individual has experienced relational trauma, and they have not been nurtured to process emotions and things that happen to them they are likely to create negative core beliefs, which through being subjected to abuse or neglect could be reinforced. Some examples of safeguarding and trauma:</a:t>
            </a:r>
          </a:p>
        </p:txBody>
      </p:sp>
      <p:sp>
        <p:nvSpPr>
          <p:cNvPr id="5" name="TextBox 4">
            <a:extLst>
              <a:ext uri="{FF2B5EF4-FFF2-40B4-BE49-F238E27FC236}">
                <a16:creationId xmlns:a16="http://schemas.microsoft.com/office/drawing/2014/main" id="{DED07A8B-D5BB-B93F-3087-924F39F5B90E}"/>
              </a:ext>
            </a:extLst>
          </p:cNvPr>
          <p:cNvSpPr txBox="1"/>
          <p:nvPr/>
        </p:nvSpPr>
        <p:spPr>
          <a:xfrm>
            <a:off x="710214" y="2875002"/>
            <a:ext cx="7474998" cy="1107996"/>
          </a:xfrm>
          <a:prstGeom prst="rect">
            <a:avLst/>
          </a:prstGeom>
          <a:solidFill>
            <a:srgbClr val="0070C0"/>
          </a:solidFill>
        </p:spPr>
        <p:txBody>
          <a:bodyPr wrap="square" rtlCol="0">
            <a:spAutoFit/>
          </a:bodyPr>
          <a:lstStyle/>
          <a:p>
            <a:r>
              <a:rPr lang="en-GB" sz="1100" b="1" dirty="0">
                <a:solidFill>
                  <a:schemeClr val="bg1"/>
                </a:solidFill>
                <a:latin typeface="Arial" panose="020B0604020202020204" pitchFamily="34" charset="0"/>
                <a:cs typeface="Arial" panose="020B0604020202020204" pitchFamily="34" charset="0"/>
              </a:rPr>
              <a:t>Hoarding: </a:t>
            </a:r>
            <a:r>
              <a:rPr lang="en-GB" sz="1100" dirty="0">
                <a:solidFill>
                  <a:schemeClr val="bg1"/>
                </a:solidFill>
                <a:latin typeface="Arial" panose="020B0604020202020204" pitchFamily="34" charset="0"/>
                <a:cs typeface="Arial" panose="020B0604020202020204" pitchFamily="34" charset="0"/>
              </a:rPr>
              <a:t>A person may hoard due to experiencing trauma. The hoarding of items could be, e.g., a person building a wall between outside world and themselves due to having experienced trauma, or it could be that the person as a response to trauma feel unable to cope or with their emotions which is further exacerbated by shame around the hoarding. A response to hoarding is often forced cleaning, which may be needed for safety reasons, but could be counterproductive in terms of a trauma informed approach. It is essential to apply a person-centred approach and understand why a person is hoarding to prevent </a:t>
            </a:r>
            <a:r>
              <a:rPr lang="en-GB" sz="1100" dirty="0" err="1">
                <a:solidFill>
                  <a:schemeClr val="bg1"/>
                </a:solidFill>
                <a:latin typeface="Arial" panose="020B0604020202020204" pitchFamily="34" charset="0"/>
                <a:cs typeface="Arial" panose="020B0604020202020204" pitchFamily="34" charset="0"/>
              </a:rPr>
              <a:t>retraumatisation</a:t>
            </a:r>
            <a:r>
              <a:rPr lang="en-GB" sz="1100" dirty="0">
                <a:solidFill>
                  <a:schemeClr val="bg1"/>
                </a:solidFill>
                <a:latin typeface="Arial" panose="020B0604020202020204" pitchFamily="34" charset="0"/>
                <a:cs typeface="Arial" panose="020B0604020202020204" pitchFamily="34" charset="0"/>
              </a:rPr>
              <a:t>. </a:t>
            </a:r>
          </a:p>
        </p:txBody>
      </p:sp>
      <p:sp>
        <p:nvSpPr>
          <p:cNvPr id="6" name="TextBox 5">
            <a:extLst>
              <a:ext uri="{FF2B5EF4-FFF2-40B4-BE49-F238E27FC236}">
                <a16:creationId xmlns:a16="http://schemas.microsoft.com/office/drawing/2014/main" id="{39C66627-DF43-5987-AF63-27A8F8316567}"/>
              </a:ext>
            </a:extLst>
          </p:cNvPr>
          <p:cNvSpPr txBox="1"/>
          <p:nvPr/>
        </p:nvSpPr>
        <p:spPr>
          <a:xfrm>
            <a:off x="710214" y="4182539"/>
            <a:ext cx="7474998" cy="1277273"/>
          </a:xfrm>
          <a:prstGeom prst="rect">
            <a:avLst/>
          </a:prstGeom>
          <a:solidFill>
            <a:srgbClr val="0070C0"/>
          </a:solidFill>
        </p:spPr>
        <p:txBody>
          <a:bodyPr wrap="square" rtlCol="0">
            <a:spAutoFit/>
          </a:bodyPr>
          <a:lstStyle/>
          <a:p>
            <a:r>
              <a:rPr lang="en-GB" sz="1100" b="1" dirty="0">
                <a:solidFill>
                  <a:schemeClr val="bg1"/>
                </a:solidFill>
                <a:latin typeface="Arial" panose="020B0604020202020204" pitchFamily="34" charset="0"/>
                <a:cs typeface="Arial" panose="020B0604020202020204" pitchFamily="34" charset="0"/>
              </a:rPr>
              <a:t>Domestic abuse: </a:t>
            </a:r>
            <a:r>
              <a:rPr lang="en-GB" sz="1100" dirty="0">
                <a:solidFill>
                  <a:schemeClr val="bg1"/>
                </a:solidFill>
                <a:latin typeface="Arial" panose="020B0604020202020204" pitchFamily="34" charset="0"/>
                <a:cs typeface="Arial" panose="020B0604020202020204" pitchFamily="34" charset="0"/>
              </a:rPr>
              <a:t>Domestic Abuse is common in England, especially among women, and is strongly associated with self-harm and suicidality. The link between Domestic Abuse and suicide has been recognised in the newly published Suicide Prevention Strategy (2023-28). This highlights the importance to understand a person's distress when they present as suicidal or with self-harm. Domestic Abuse is a hidden crime, and victims are usually too fearful tell anyone about the abuse hence why routine enquiry about domestic abuse has been recommended to support </a:t>
            </a:r>
            <a:r>
              <a:rPr lang="en-GB" sz="1100">
                <a:solidFill>
                  <a:schemeClr val="bg1"/>
                </a:solidFill>
                <a:latin typeface="Arial" panose="020B0604020202020204" pitchFamily="34" charset="0"/>
                <a:cs typeface="Arial" panose="020B0604020202020204" pitchFamily="34" charset="0"/>
              </a:rPr>
              <a:t>identification. As </a:t>
            </a:r>
            <a:r>
              <a:rPr lang="en-GB" sz="1100" dirty="0">
                <a:solidFill>
                  <a:schemeClr val="bg1"/>
                </a:solidFill>
                <a:latin typeface="Arial" panose="020B0604020202020204" pitchFamily="34" charset="0"/>
                <a:cs typeface="Arial" panose="020B0604020202020204" pitchFamily="34" charset="0"/>
              </a:rPr>
              <a:t>a generalisation, victims of Domestic Abuse may have negative core beliefs due to ACEs whereby they may have grown up with Domestic Abuse, thus abuse being normalised. </a:t>
            </a:r>
          </a:p>
        </p:txBody>
      </p:sp>
    </p:spTree>
    <p:extLst>
      <p:ext uri="{BB962C8B-B14F-4D97-AF65-F5344CB8AC3E}">
        <p14:creationId xmlns:p14="http://schemas.microsoft.com/office/powerpoint/2010/main" val="1414624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owerPoint_template_v2_1 (1)" id="{6103A9EC-94B2-4158-B0E3-4B611EC9A6BC}" vid="{F273D86D-D570-4A64-BD60-85FDDD1FA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1E696C0F01144B5555EBBDF57F36F" ma:contentTypeVersion="1" ma:contentTypeDescription="Create a new document." ma:contentTypeScope="" ma:versionID="f245f8e430eefae8ed4bb2bf92ba878b">
  <xsd:schema xmlns:xsd="http://www.w3.org/2001/XMLSchema" xmlns:xs="http://www.w3.org/2001/XMLSchema" xmlns:p="http://schemas.microsoft.com/office/2006/metadata/properties" xmlns:ns1="http://schemas.microsoft.com/sharepoint/v3" xmlns:ns2="33626596-5f1a-4ed0-a7f6-f98cfe1163f2" targetNamespace="http://schemas.microsoft.com/office/2006/metadata/properties" ma:root="true" ma:fieldsID="2c06363f29a9fc0d4f37155038aeb135" ns1:_="" ns2:_="">
    <xsd:import namespace="http://schemas.microsoft.com/sharepoint/v3"/>
    <xsd:import namespace="33626596-5f1a-4ed0-a7f6-f98cfe1163f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3626596-5f1a-4ed0-a7f6-f98cfe1163f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33626596-5f1a-4ed0-a7f6-f98cfe1163f2">JNQZYZUMFVY4-1797567310-708</_dlc_DocId>
    <_dlc_DocIdUrl xmlns="33626596-5f1a-4ed0-a7f6-f98cfe1163f2">
      <Url>http://sharepoint.merseycare.nhs.uk/_layouts/DocIdRedir.aspx?ID=JNQZYZUMFVY4-1797567310-708</Url>
      <Description>JNQZYZUMFVY4-1797567310-708</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1B701BA-FD30-4AA6-B2E7-003DEFD0BA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3626596-5f1a-4ed0-a7f6-f98cfe1163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FC2071D-EB8B-4698-9119-10CC8F962B87}">
  <ds:schemaRefs>
    <ds:schemaRef ds:uri="http://schemas.microsoft.com/sharepoint/v3/contenttype/forms"/>
  </ds:schemaRefs>
</ds:datastoreItem>
</file>

<file path=customXml/itemProps3.xml><?xml version="1.0" encoding="utf-8"?>
<ds:datastoreItem xmlns:ds="http://schemas.openxmlformats.org/officeDocument/2006/customXml" ds:itemID="{15F56F32-C0B8-4DBE-8D4D-DAA37458B26A}">
  <ds:schemaRefs>
    <ds:schemaRef ds:uri="http://schemas.microsoft.com/sharepoint/events"/>
  </ds:schemaRefs>
</ds:datastoreItem>
</file>

<file path=customXml/itemProps4.xml><?xml version="1.0" encoding="utf-8"?>
<ds:datastoreItem xmlns:ds="http://schemas.openxmlformats.org/officeDocument/2006/customXml" ds:itemID="{72F479FF-0C9F-4B0F-BF76-5AFEBBA0E41B}">
  <ds:schemaRefs>
    <ds:schemaRef ds:uri="http://schemas.microsoft.com/office/2006/metadata/properties"/>
    <ds:schemaRef ds:uri="http://schemas.microsoft.com/office/infopath/2007/PartnerControls"/>
    <ds:schemaRef ds:uri="33626596-5f1a-4ed0-a7f6-f98cfe1163f2"/>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blank</Template>
  <TotalTime>496</TotalTime>
  <Words>1882</Words>
  <Application>Microsoft Office PowerPoint</Application>
  <PresentationFormat>A4 Paper (210x297 mm)</PresentationFormat>
  <Paragraphs>100</Paragraphs>
  <Slides>8</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Georgia</vt:lpstr>
      <vt:lpstr>Helvetica Neue</vt:lpstr>
      <vt:lpstr>Helvetica Neue UltraLight</vt:lpstr>
      <vt:lpstr>Open Sans</vt:lpstr>
      <vt:lpstr>Proxima Nova</vt:lpstr>
      <vt:lpstr>Roboto</vt:lpstr>
      <vt:lpstr>Office Theme</vt:lpstr>
      <vt:lpstr>PowerPoint Presentation</vt:lpstr>
      <vt:lpstr>What is Trauma?</vt:lpstr>
      <vt:lpstr>Government definition of Trauma Informed Practice:</vt:lpstr>
      <vt:lpstr>How does the body respond to stress?</vt:lpstr>
      <vt:lpstr>The Four Fear Responses:</vt:lpstr>
      <vt:lpstr>Adverse Childhood Experiences:</vt:lpstr>
      <vt:lpstr>Core Beliefs:</vt:lpstr>
      <vt:lpstr>Trauma and Safeguarding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Roslund</dc:creator>
  <cp:lastModifiedBy>Katy Rushworth</cp:lastModifiedBy>
  <cp:revision>2</cp:revision>
  <dcterms:created xsi:type="dcterms:W3CDTF">2023-11-28T14:07:51Z</dcterms:created>
  <dcterms:modified xsi:type="dcterms:W3CDTF">2023-12-12T10:49:09Z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c4b6eae2-9823-47a0-9d84-66cae685bda6</vt:lpwstr>
  </property>
  <property fmtid="{D5CDD505-2E9C-101B-9397-08002B2CF9AE}" pid="3" name="ContentTypeId">
    <vt:lpwstr>0x0101004191E696C0F01144B5555EBBDF57F36F</vt:lpwstr>
  </property>
  <property fmtid="{D5CDD505-2E9C-101B-9397-08002B2CF9AE}" pid="4" name="WinDIP File ID">
    <vt:lpwstr>020f2d50-249c-4652-8427-1a2ed356b5ea</vt:lpwstr>
  </property>
</Properties>
</file>